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wav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  <p:sldMasterId id="2147483696" r:id="rId2"/>
    <p:sldMasterId id="2147483708" r:id="rId3"/>
  </p:sldMasterIdLst>
  <p:notesMasterIdLst>
    <p:notesMasterId r:id="rId19"/>
  </p:notesMasterIdLst>
  <p:sldIdLst>
    <p:sldId id="256" r:id="rId4"/>
    <p:sldId id="257" r:id="rId5"/>
    <p:sldId id="261" r:id="rId6"/>
    <p:sldId id="267" r:id="rId7"/>
    <p:sldId id="266" r:id="rId8"/>
    <p:sldId id="263" r:id="rId9"/>
    <p:sldId id="265" r:id="rId10"/>
    <p:sldId id="262" r:id="rId11"/>
    <p:sldId id="268" r:id="rId12"/>
    <p:sldId id="258" r:id="rId13"/>
    <p:sldId id="269" r:id="rId14"/>
    <p:sldId id="270" r:id="rId15"/>
    <p:sldId id="260" r:id="rId16"/>
    <p:sldId id="264" r:id="rId17"/>
    <p:sldId id="271" r:id="rId1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1994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513" autoAdjust="0"/>
    <p:restoredTop sz="86763" autoAdjust="0"/>
  </p:normalViewPr>
  <p:slideViewPr>
    <p:cSldViewPr>
      <p:cViewPr>
        <p:scale>
          <a:sx n="180" d="100"/>
          <a:sy n="180" d="100"/>
        </p:scale>
        <p:origin x="-1434" y="15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" Type="http://schemas.openxmlformats.org/officeDocument/2006/relationships/slideMaster" Target="slideMasters/slideMaster3.xml"/><Relationship Id="rId21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781D85-7DAB-4960-923E-1EAC8F7FE74A}" type="datetimeFigureOut">
              <a:rPr lang="en-US" smtClean="0"/>
              <a:t>4/10/2014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ABB3F5-9615-4C73-9FBF-0FA7167B94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1998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ABB3F5-9615-4C73-9FBF-0FA7167B94B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6436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050D4-AB4A-4B56-A7A5-1D04FFE23B94}" type="datetimeFigureOut">
              <a:rPr lang="en-US" smtClean="0"/>
              <a:t>4/10/2014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43A93-6398-41C0-8E60-8B27FEE62E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0390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050D4-AB4A-4B56-A7A5-1D04FFE23B94}" type="datetimeFigureOut">
              <a:rPr lang="en-US" smtClean="0"/>
              <a:t>4/10/2014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43A93-6398-41C0-8E60-8B27FEE62E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8062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050D4-AB4A-4B56-A7A5-1D04FFE23B94}" type="datetimeFigureOut">
              <a:rPr lang="en-US" smtClean="0"/>
              <a:t>4/10/2014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43A93-6398-41C0-8E60-8B27FEE62E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4313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050D4-AB4A-4B56-A7A5-1D04FFE23B94}" type="datetimeFigureOut">
              <a:rPr lang="en-US" smtClean="0"/>
              <a:t>4/10/2014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43A93-6398-41C0-8E60-8B27FEE62E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0390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050D4-AB4A-4B56-A7A5-1D04FFE23B94}" type="datetimeFigureOut">
              <a:rPr lang="en-US" smtClean="0"/>
              <a:t>4/10/2014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43A93-6398-41C0-8E60-8B27FEE62E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1620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050D4-AB4A-4B56-A7A5-1D04FFE23B94}" type="datetimeFigureOut">
              <a:rPr lang="en-US" smtClean="0"/>
              <a:t>4/10/2014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43A93-6398-41C0-8E60-8B27FEE62E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8613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050D4-AB4A-4B56-A7A5-1D04FFE23B94}" type="datetimeFigureOut">
              <a:rPr lang="en-US" smtClean="0"/>
              <a:t>4/10/2014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43A93-6398-41C0-8E60-8B27FEE62E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167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050D4-AB4A-4B56-A7A5-1D04FFE23B94}" type="datetimeFigureOut">
              <a:rPr lang="en-US" smtClean="0"/>
              <a:t>4/10/2014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43A93-6398-41C0-8E60-8B27FEE62E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48077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050D4-AB4A-4B56-A7A5-1D04FFE23B94}" type="datetimeFigureOut">
              <a:rPr lang="en-US" smtClean="0"/>
              <a:t>4/10/2014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43A93-6398-41C0-8E60-8B27FEE62E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43577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050D4-AB4A-4B56-A7A5-1D04FFE23B94}" type="datetimeFigureOut">
              <a:rPr lang="en-US" smtClean="0"/>
              <a:t>4/10/2014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43A93-6398-41C0-8E60-8B27FEE62E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12392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050D4-AB4A-4B56-A7A5-1D04FFE23B94}" type="datetimeFigureOut">
              <a:rPr lang="en-US" smtClean="0"/>
              <a:t>4/10/2014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43A93-6398-41C0-8E60-8B27FEE62E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8208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050D4-AB4A-4B56-A7A5-1D04FFE23B94}" type="datetimeFigureOut">
              <a:rPr lang="en-US" smtClean="0"/>
              <a:t>4/10/2014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43A93-6398-41C0-8E60-8B27FEE62E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16206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050D4-AB4A-4B56-A7A5-1D04FFE23B94}" type="datetimeFigureOut">
              <a:rPr lang="en-US" smtClean="0"/>
              <a:t>4/10/2014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43A93-6398-41C0-8E60-8B27FEE62E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41433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050D4-AB4A-4B56-A7A5-1D04FFE23B94}" type="datetimeFigureOut">
              <a:rPr lang="en-US" smtClean="0"/>
              <a:t>4/10/2014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43A93-6398-41C0-8E60-8B27FEE62E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80621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050D4-AB4A-4B56-A7A5-1D04FFE23B94}" type="datetimeFigureOut">
              <a:rPr lang="en-US" smtClean="0"/>
              <a:t>4/10/2014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43A93-6398-41C0-8E60-8B27FEE62E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43135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050D4-AB4A-4B56-A7A5-1D04FFE23B94}" type="datetimeFigureOut">
              <a:rPr lang="en-US" smtClean="0"/>
              <a:t>4/10/2014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43A93-6398-41C0-8E60-8B27FEE62E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03901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050D4-AB4A-4B56-A7A5-1D04FFE23B94}" type="datetimeFigureOut">
              <a:rPr lang="en-US" smtClean="0"/>
              <a:t>4/10/2014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43A93-6398-41C0-8E60-8B27FEE62E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16206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050D4-AB4A-4B56-A7A5-1D04FFE23B94}" type="datetimeFigureOut">
              <a:rPr lang="en-US" smtClean="0"/>
              <a:t>4/10/2014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43A93-6398-41C0-8E60-8B27FEE62E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86132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050D4-AB4A-4B56-A7A5-1D04FFE23B94}" type="datetimeFigureOut">
              <a:rPr lang="en-US" smtClean="0"/>
              <a:t>4/10/2014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43A93-6398-41C0-8E60-8B27FEE62E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1678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050D4-AB4A-4B56-A7A5-1D04FFE23B94}" type="datetimeFigureOut">
              <a:rPr lang="en-US" smtClean="0"/>
              <a:t>4/10/2014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43A93-6398-41C0-8E60-8B27FEE62E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48077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050D4-AB4A-4B56-A7A5-1D04FFE23B94}" type="datetimeFigureOut">
              <a:rPr lang="en-US" smtClean="0"/>
              <a:t>4/10/2014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43A93-6398-41C0-8E60-8B27FEE62E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43577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050D4-AB4A-4B56-A7A5-1D04FFE23B94}" type="datetimeFigureOut">
              <a:rPr lang="en-US" smtClean="0"/>
              <a:t>4/10/2014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43A93-6398-41C0-8E60-8B27FEE62E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1239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050D4-AB4A-4B56-A7A5-1D04FFE23B94}" type="datetimeFigureOut">
              <a:rPr lang="en-US" smtClean="0"/>
              <a:t>4/10/2014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43A93-6398-41C0-8E60-8B27FEE62E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86132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050D4-AB4A-4B56-A7A5-1D04FFE23B94}" type="datetimeFigureOut">
              <a:rPr lang="en-US" smtClean="0"/>
              <a:t>4/10/2014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43A93-6398-41C0-8E60-8B27FEE62E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82081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050D4-AB4A-4B56-A7A5-1D04FFE23B94}" type="datetimeFigureOut">
              <a:rPr lang="en-US" smtClean="0"/>
              <a:t>4/10/2014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43A93-6398-41C0-8E60-8B27FEE62E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41433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050D4-AB4A-4B56-A7A5-1D04FFE23B94}" type="datetimeFigureOut">
              <a:rPr lang="en-US" smtClean="0"/>
              <a:t>4/10/2014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43A93-6398-41C0-8E60-8B27FEE62E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80621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050D4-AB4A-4B56-A7A5-1D04FFE23B94}" type="datetimeFigureOut">
              <a:rPr lang="en-US" smtClean="0"/>
              <a:t>4/10/2014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43A93-6398-41C0-8E60-8B27FEE62E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4313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050D4-AB4A-4B56-A7A5-1D04FFE23B94}" type="datetimeFigureOut">
              <a:rPr lang="en-US" smtClean="0"/>
              <a:t>4/10/2014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43A93-6398-41C0-8E60-8B27FEE62E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167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050D4-AB4A-4B56-A7A5-1D04FFE23B94}" type="datetimeFigureOut">
              <a:rPr lang="en-US" smtClean="0"/>
              <a:t>4/10/2014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43A93-6398-41C0-8E60-8B27FEE62E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4807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050D4-AB4A-4B56-A7A5-1D04FFE23B94}" type="datetimeFigureOut">
              <a:rPr lang="en-US" smtClean="0"/>
              <a:t>4/10/2014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43A93-6398-41C0-8E60-8B27FEE62E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4357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050D4-AB4A-4B56-A7A5-1D04FFE23B94}" type="datetimeFigureOut">
              <a:rPr lang="en-US" smtClean="0"/>
              <a:t>4/10/2014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43A93-6398-41C0-8E60-8B27FEE62E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1239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050D4-AB4A-4B56-A7A5-1D04FFE23B94}" type="datetimeFigureOut">
              <a:rPr lang="en-US" smtClean="0"/>
              <a:t>4/10/2014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43A93-6398-41C0-8E60-8B27FEE62E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8208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050D4-AB4A-4B56-A7A5-1D04FFE23B94}" type="datetimeFigureOut">
              <a:rPr lang="en-US" smtClean="0"/>
              <a:t>4/10/2014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43A93-6398-41C0-8E60-8B27FEE62E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4143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6050D4-AB4A-4B56-A7A5-1D04FFE23B94}" type="datetimeFigureOut">
              <a:rPr lang="en-US" smtClean="0"/>
              <a:t>4/10/2014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743A93-6398-41C0-8E60-8B27FEE62E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68369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6050D4-AB4A-4B56-A7A5-1D04FFE23B94}" type="datetimeFigureOut">
              <a:rPr lang="en-US" smtClean="0"/>
              <a:t>4/10/2014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743A93-6398-41C0-8E60-8B27FEE62E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68369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6050D4-AB4A-4B56-A7A5-1D04FFE23B94}" type="datetimeFigureOut">
              <a:rPr lang="en-US" smtClean="0"/>
              <a:t>4/10/2014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743A93-6398-41C0-8E60-8B27FEE62E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6836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2.png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1.png"/><Relationship Id="rId5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MongoDB</a:t>
            </a:r>
            <a:endParaRPr lang="en-US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and document databases in general because I kind of got distracted….oops……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021894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erifr\Pictures\Mongo Presentation\The Ba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189" y="2362201"/>
            <a:ext cx="7204452" cy="1600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C:\Users\erifr\Pictures\Mongo Presentation\The Good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81000"/>
            <a:ext cx="7086600" cy="1566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western theme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906000" y="22098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18676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mediacall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487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Cons</a:t>
            </a:r>
            <a:endParaRPr lang="en-US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>
                <a:latin typeface="Segoe UI Light" panose="020B0502040204020203" pitchFamily="34" charset="0"/>
              </a:rPr>
              <a:t>Data size is much larger</a:t>
            </a:r>
          </a:p>
          <a:p>
            <a:r>
              <a:rPr lang="en-US" sz="2400" dirty="0" smtClean="0">
                <a:latin typeface="Segoe UI Light" panose="020B0502040204020203" pitchFamily="34" charset="0"/>
              </a:rPr>
              <a:t>No flexibility with queries</a:t>
            </a:r>
          </a:p>
          <a:p>
            <a:pPr lvl="1"/>
            <a:r>
              <a:rPr lang="en-US" sz="2400" dirty="0" smtClean="0">
                <a:latin typeface="Segoe UI Light" panose="020B0502040204020203" pitchFamily="34" charset="0"/>
              </a:rPr>
              <a:t>No joins</a:t>
            </a:r>
          </a:p>
          <a:p>
            <a:r>
              <a:rPr lang="en-US" sz="2400" dirty="0" smtClean="0">
                <a:latin typeface="Segoe UI Light" panose="020B0502040204020203" pitchFamily="34" charset="0"/>
              </a:rPr>
              <a:t>No support for transactions</a:t>
            </a:r>
          </a:p>
          <a:p>
            <a:r>
              <a:rPr lang="en-US" sz="2400" dirty="0" smtClean="0">
                <a:latin typeface="Segoe UI Light" panose="020B0502040204020203" pitchFamily="34" charset="0"/>
              </a:rPr>
              <a:t>Stale data</a:t>
            </a:r>
          </a:p>
          <a:p>
            <a:pPr lvl="1"/>
            <a:r>
              <a:rPr lang="en-US" sz="2400" dirty="0">
                <a:latin typeface="Segoe UI Light" panose="020B0502040204020203" pitchFamily="34" charset="0"/>
              </a:rPr>
              <a:t>There are only two hard things in Computer Science: cache invalidation </a:t>
            </a:r>
            <a:r>
              <a:rPr lang="en-US" sz="2400" dirty="0" smtClean="0">
                <a:latin typeface="Segoe UI Light" panose="020B0502040204020203" pitchFamily="34" charset="0"/>
              </a:rPr>
              <a:t>and </a:t>
            </a:r>
            <a:r>
              <a:rPr lang="en-US" sz="2400" dirty="0">
                <a:latin typeface="Segoe UI Light" panose="020B0502040204020203" pitchFamily="34" charset="0"/>
              </a:rPr>
              <a:t>naming things. -- Phil </a:t>
            </a:r>
            <a:r>
              <a:rPr lang="en-US" sz="2400" dirty="0" err="1" smtClean="0">
                <a:latin typeface="Segoe UI Light" panose="020B0502040204020203" pitchFamily="34" charset="0"/>
              </a:rPr>
              <a:t>Karlton</a:t>
            </a:r>
            <a:endParaRPr lang="en-US" sz="2400" dirty="0" smtClean="0">
              <a:latin typeface="Segoe UI Light" panose="020B0502040204020203" pitchFamily="34" charset="0"/>
            </a:endParaRPr>
          </a:p>
          <a:p>
            <a:r>
              <a:rPr lang="en-US" sz="2400" dirty="0" smtClean="0">
                <a:latin typeface="Segoe UI Light" panose="020B0502040204020203" pitchFamily="34" charset="0"/>
              </a:rPr>
              <a:t>Easily lead to duplicate data</a:t>
            </a:r>
            <a:endParaRPr lang="en-US" sz="2400" dirty="0">
              <a:latin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871687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4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1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8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9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1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2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4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5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Duplicate Data Woes</a:t>
            </a:r>
            <a:endParaRPr lang="en-US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533400" y="1600200"/>
            <a:ext cx="4038600" cy="4953000"/>
          </a:xfrm>
        </p:spPr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en-US" dirty="0" smtClean="0">
                <a:latin typeface="Segoe UI Light" panose="020B0502040204020203" pitchFamily="34" charset="0"/>
              </a:rPr>
              <a:t>{</a:t>
            </a:r>
          </a:p>
          <a:p>
            <a:pPr marL="457200" indent="-457200">
              <a:buNone/>
            </a:pPr>
            <a:r>
              <a:rPr lang="en-US" dirty="0" smtClean="0">
                <a:latin typeface="Segoe UI Light" panose="020B0502040204020203" pitchFamily="34" charset="0"/>
              </a:rPr>
              <a:t>	_id : 1,</a:t>
            </a:r>
          </a:p>
          <a:p>
            <a:pPr marL="457200" indent="-457200">
              <a:buNone/>
            </a:pPr>
            <a:r>
              <a:rPr lang="en-US" dirty="0" smtClean="0">
                <a:latin typeface="Segoe UI Light" panose="020B0502040204020203" pitchFamily="34" charset="0"/>
              </a:rPr>
              <a:t>	artist : “</a:t>
            </a:r>
            <a:r>
              <a:rPr lang="en-US" dirty="0" err="1" smtClean="0">
                <a:latin typeface="Segoe UI Light" panose="020B0502040204020203" pitchFamily="34" charset="0"/>
              </a:rPr>
              <a:t>GirlStep</a:t>
            </a:r>
            <a:r>
              <a:rPr lang="en-US" dirty="0" smtClean="0">
                <a:latin typeface="Segoe UI Light" panose="020B0502040204020203" pitchFamily="34" charset="0"/>
              </a:rPr>
              <a:t>”,</a:t>
            </a:r>
          </a:p>
          <a:p>
            <a:pPr marL="457200" indent="-457200">
              <a:buNone/>
            </a:pPr>
            <a:r>
              <a:rPr lang="en-US" dirty="0" smtClean="0">
                <a:latin typeface="Segoe UI Light" panose="020B0502040204020203" pitchFamily="34" charset="0"/>
              </a:rPr>
              <a:t>	songs : [</a:t>
            </a:r>
          </a:p>
          <a:p>
            <a:pPr marL="457200" indent="-457200">
              <a:buNone/>
            </a:pPr>
            <a:r>
              <a:rPr lang="en-US" dirty="0" smtClean="0">
                <a:latin typeface="Segoe UI Light" panose="020B0502040204020203" pitchFamily="34" charset="0"/>
              </a:rPr>
              <a:t>		{</a:t>
            </a:r>
          </a:p>
          <a:p>
            <a:pPr marL="1371600" indent="-1371600">
              <a:buNone/>
            </a:pPr>
            <a:r>
              <a:rPr lang="en-US" dirty="0" smtClean="0">
                <a:latin typeface="Segoe UI Light" panose="020B0502040204020203" pitchFamily="34" charset="0"/>
              </a:rPr>
              <a:t>	name : “Game Over”,</a:t>
            </a:r>
          </a:p>
          <a:p>
            <a:pPr marL="1371600" indent="-1371600">
              <a:buNone/>
            </a:pPr>
            <a:r>
              <a:rPr lang="en-US" dirty="0" smtClean="0">
                <a:latin typeface="Segoe UI Light" panose="020B0502040204020203" pitchFamily="34" charset="0"/>
              </a:rPr>
              <a:t>	</a:t>
            </a:r>
            <a:r>
              <a:rPr lang="en-US" dirty="0" err="1" smtClean="0">
                <a:latin typeface="Segoe UI Light" panose="020B0502040204020203" pitchFamily="34" charset="0"/>
              </a:rPr>
              <a:t>otherArtists</a:t>
            </a:r>
            <a:r>
              <a:rPr lang="en-US" dirty="0" smtClean="0">
                <a:latin typeface="Segoe UI Light" panose="020B0502040204020203" pitchFamily="34" charset="0"/>
              </a:rPr>
              <a:t> : [“X Sentinel”],</a:t>
            </a:r>
          </a:p>
          <a:p>
            <a:pPr marL="1371600" indent="-1371600">
              <a:buNone/>
            </a:pPr>
            <a:r>
              <a:rPr lang="en-US" dirty="0" smtClean="0">
                <a:latin typeface="Segoe UI Light" panose="020B0502040204020203" pitchFamily="34" charset="0"/>
              </a:rPr>
              <a:t>	genre : “dubstep”</a:t>
            </a:r>
          </a:p>
          <a:p>
            <a:pPr marL="457200" indent="-457200">
              <a:buNone/>
            </a:pPr>
            <a:r>
              <a:rPr lang="en-US" dirty="0" smtClean="0">
                <a:latin typeface="Segoe UI Light" panose="020B0502040204020203" pitchFamily="34" charset="0"/>
              </a:rPr>
              <a:t>		},</a:t>
            </a:r>
          </a:p>
          <a:p>
            <a:pPr marL="457200" indent="-457200">
              <a:buNone/>
            </a:pPr>
            <a:r>
              <a:rPr lang="en-US" dirty="0" smtClean="0">
                <a:latin typeface="Segoe UI Light" panose="020B0502040204020203" pitchFamily="34" charset="0"/>
              </a:rPr>
              <a:t>		{</a:t>
            </a:r>
          </a:p>
          <a:p>
            <a:pPr marL="1371600" indent="-457200">
              <a:buNone/>
            </a:pPr>
            <a:r>
              <a:rPr lang="en-US" dirty="0" smtClean="0">
                <a:latin typeface="Segoe UI Light" panose="020B0502040204020203" pitchFamily="34" charset="0"/>
              </a:rPr>
              <a:t>	name : “WIP”,</a:t>
            </a:r>
          </a:p>
          <a:p>
            <a:pPr marL="1371600" indent="-457200">
              <a:buNone/>
            </a:pPr>
            <a:r>
              <a:rPr lang="en-US" dirty="0" smtClean="0">
                <a:latin typeface="Segoe UI Light" panose="020B0502040204020203" pitchFamily="34" charset="0"/>
              </a:rPr>
              <a:t>	</a:t>
            </a:r>
            <a:r>
              <a:rPr lang="en-US" dirty="0" err="1" smtClean="0">
                <a:latin typeface="Segoe UI Light" panose="020B0502040204020203" pitchFamily="34" charset="0"/>
              </a:rPr>
              <a:t>isRemix</a:t>
            </a:r>
            <a:r>
              <a:rPr lang="en-US" dirty="0" smtClean="0">
                <a:latin typeface="Segoe UI Light" panose="020B0502040204020203" pitchFamily="34" charset="0"/>
              </a:rPr>
              <a:t> : true,</a:t>
            </a:r>
          </a:p>
          <a:p>
            <a:pPr marL="1371600" indent="-457200">
              <a:buNone/>
            </a:pPr>
            <a:r>
              <a:rPr lang="en-US" dirty="0" smtClean="0">
                <a:latin typeface="Segoe UI Light" panose="020B0502040204020203" pitchFamily="34" charset="0"/>
              </a:rPr>
              <a:t>	</a:t>
            </a:r>
            <a:r>
              <a:rPr lang="en-US" dirty="0" err="1" smtClean="0">
                <a:latin typeface="Segoe UI Light" panose="020B0502040204020203" pitchFamily="34" charset="0"/>
              </a:rPr>
              <a:t>originalArtist</a:t>
            </a:r>
            <a:r>
              <a:rPr lang="en-US" dirty="0" smtClean="0">
                <a:latin typeface="Segoe UI Light" panose="020B0502040204020203" pitchFamily="34" charset="0"/>
              </a:rPr>
              <a:t> : “Eric Freeman”,</a:t>
            </a:r>
          </a:p>
          <a:p>
            <a:pPr marL="1371600" indent="-457200">
              <a:buNone/>
            </a:pPr>
            <a:r>
              <a:rPr lang="en-US" dirty="0" smtClean="0">
                <a:latin typeface="Segoe UI Light" panose="020B0502040204020203" pitchFamily="34" charset="0"/>
              </a:rPr>
              <a:t>	</a:t>
            </a:r>
            <a:r>
              <a:rPr lang="en-US" dirty="0" err="1" smtClean="0">
                <a:latin typeface="Segoe UI Light" panose="020B0502040204020203" pitchFamily="34" charset="0"/>
              </a:rPr>
              <a:t>otherArtists</a:t>
            </a:r>
            <a:r>
              <a:rPr lang="en-US" dirty="0" smtClean="0">
                <a:latin typeface="Segoe UI Light" panose="020B0502040204020203" pitchFamily="34" charset="0"/>
              </a:rPr>
              <a:t> : [“</a:t>
            </a:r>
            <a:r>
              <a:rPr lang="en-US" dirty="0" err="1" smtClean="0">
                <a:latin typeface="Segoe UI Light" panose="020B0502040204020203" pitchFamily="34" charset="0"/>
              </a:rPr>
              <a:t>TIMarbury</a:t>
            </a:r>
            <a:r>
              <a:rPr lang="en-US" dirty="0" smtClean="0">
                <a:latin typeface="Segoe UI Light" panose="020B0502040204020203" pitchFamily="34" charset="0"/>
              </a:rPr>
              <a:t>”],</a:t>
            </a:r>
          </a:p>
          <a:p>
            <a:pPr marL="1371600" indent="-457200">
              <a:buNone/>
            </a:pPr>
            <a:r>
              <a:rPr lang="en-US" dirty="0">
                <a:latin typeface="Segoe UI Light" panose="020B0502040204020203" pitchFamily="34" charset="0"/>
              </a:rPr>
              <a:t>	</a:t>
            </a:r>
            <a:r>
              <a:rPr lang="en-US" dirty="0" smtClean="0">
                <a:latin typeface="Segoe UI Light" panose="020B0502040204020203" pitchFamily="34" charset="0"/>
              </a:rPr>
              <a:t>genre : “dubstep”</a:t>
            </a:r>
          </a:p>
          <a:p>
            <a:pPr marL="457200" indent="-457200">
              <a:buNone/>
            </a:pPr>
            <a:r>
              <a:rPr lang="en-US" dirty="0" smtClean="0">
                <a:latin typeface="Segoe UI Light" panose="020B0502040204020203" pitchFamily="34" charset="0"/>
              </a:rPr>
              <a:t>		},</a:t>
            </a:r>
          </a:p>
          <a:p>
            <a:pPr marL="457200" indent="-457200">
              <a:buNone/>
            </a:pPr>
            <a:r>
              <a:rPr lang="en-US" dirty="0" smtClean="0">
                <a:latin typeface="Segoe UI Light" panose="020B0502040204020203" pitchFamily="34" charset="0"/>
              </a:rPr>
              <a:t>		{</a:t>
            </a:r>
          </a:p>
          <a:p>
            <a:pPr marL="1371600" indent="-457200">
              <a:buNone/>
            </a:pPr>
            <a:r>
              <a:rPr lang="en-US" dirty="0" smtClean="0">
                <a:latin typeface="Segoe UI Light" panose="020B0502040204020203" pitchFamily="34" charset="0"/>
              </a:rPr>
              <a:t>	name : “Take Over Control”,</a:t>
            </a:r>
          </a:p>
          <a:p>
            <a:pPr marL="1371600" indent="-457200">
              <a:buNone/>
            </a:pPr>
            <a:r>
              <a:rPr lang="en-US" dirty="0">
                <a:latin typeface="Segoe UI Light" panose="020B0502040204020203" pitchFamily="34" charset="0"/>
              </a:rPr>
              <a:t>	</a:t>
            </a:r>
            <a:r>
              <a:rPr lang="en-US" dirty="0" smtClean="0">
                <a:latin typeface="Segoe UI Light" panose="020B0502040204020203" pitchFamily="34" charset="0"/>
              </a:rPr>
              <a:t>genre : “dubstep”</a:t>
            </a:r>
          </a:p>
          <a:p>
            <a:pPr marL="1371600" indent="-457200">
              <a:buNone/>
            </a:pPr>
            <a:r>
              <a:rPr lang="en-US" dirty="0" smtClean="0">
                <a:latin typeface="Segoe UI Light" panose="020B0502040204020203" pitchFamily="34" charset="0"/>
              </a:rPr>
              <a:t>	</a:t>
            </a:r>
            <a:r>
              <a:rPr lang="en-US" dirty="0" err="1" smtClean="0">
                <a:latin typeface="Segoe UI Light" panose="020B0502040204020203" pitchFamily="34" charset="0"/>
              </a:rPr>
              <a:t>isRemix</a:t>
            </a:r>
            <a:r>
              <a:rPr lang="en-US" dirty="0" smtClean="0">
                <a:latin typeface="Segoe UI Light" panose="020B0502040204020203" pitchFamily="34" charset="0"/>
              </a:rPr>
              <a:t> : true,</a:t>
            </a:r>
          </a:p>
          <a:p>
            <a:pPr marL="1371600" indent="-457200">
              <a:buNone/>
            </a:pPr>
            <a:r>
              <a:rPr lang="en-US" dirty="0" smtClean="0">
                <a:latin typeface="Segoe UI Light" panose="020B0502040204020203" pitchFamily="34" charset="0"/>
              </a:rPr>
              <a:t>	</a:t>
            </a:r>
            <a:r>
              <a:rPr lang="en-US" dirty="0" err="1" smtClean="0">
                <a:latin typeface="Segoe UI Light" panose="020B0502040204020203" pitchFamily="34" charset="0"/>
              </a:rPr>
              <a:t>originalArtist</a:t>
            </a:r>
            <a:r>
              <a:rPr lang="en-US" dirty="0" smtClean="0">
                <a:latin typeface="Segoe UI Light" panose="020B0502040204020203" pitchFamily="34" charset="0"/>
              </a:rPr>
              <a:t> : “</a:t>
            </a:r>
            <a:r>
              <a:rPr lang="en-US" dirty="0" err="1" smtClean="0">
                <a:latin typeface="Segoe UI Light" panose="020B0502040204020203" pitchFamily="34" charset="0"/>
              </a:rPr>
              <a:t>Afrojack</a:t>
            </a:r>
            <a:r>
              <a:rPr lang="en-US" dirty="0" smtClean="0">
                <a:latin typeface="Segoe UI Light" panose="020B0502040204020203" pitchFamily="34" charset="0"/>
              </a:rPr>
              <a:t>”,</a:t>
            </a:r>
          </a:p>
          <a:p>
            <a:pPr marL="1371600" indent="-457200">
              <a:buNone/>
            </a:pPr>
            <a:r>
              <a:rPr lang="en-US" dirty="0" smtClean="0">
                <a:latin typeface="Segoe UI Light" panose="020B0502040204020203" pitchFamily="34" charset="0"/>
              </a:rPr>
              <a:t>	</a:t>
            </a:r>
            <a:r>
              <a:rPr lang="en-US" dirty="0" err="1" smtClean="0">
                <a:latin typeface="Segoe UI Light" panose="020B0502040204020203" pitchFamily="34" charset="0"/>
              </a:rPr>
              <a:t>otherArtists</a:t>
            </a:r>
            <a:r>
              <a:rPr lang="en-US" dirty="0" smtClean="0">
                <a:latin typeface="Segoe UI Light" panose="020B0502040204020203" pitchFamily="34" charset="0"/>
              </a:rPr>
              <a:t>: [“X Sentinel”]</a:t>
            </a:r>
          </a:p>
          <a:p>
            <a:pPr marL="457200" indent="-457200">
              <a:buNone/>
            </a:pPr>
            <a:r>
              <a:rPr lang="en-US" dirty="0" smtClean="0">
                <a:latin typeface="Segoe UI Light" panose="020B0502040204020203" pitchFamily="34" charset="0"/>
              </a:rPr>
              <a:t>		}</a:t>
            </a:r>
          </a:p>
          <a:p>
            <a:pPr marL="457200" indent="-457200">
              <a:buNone/>
            </a:pPr>
            <a:r>
              <a:rPr lang="en-US" dirty="0" smtClean="0">
                <a:latin typeface="Segoe UI Light" panose="020B0502040204020203" pitchFamily="34" charset="0"/>
              </a:rPr>
              <a:t>	],</a:t>
            </a:r>
          </a:p>
          <a:p>
            <a:pPr marL="457200" indent="-457200">
              <a:buNone/>
            </a:pPr>
            <a:r>
              <a:rPr lang="en-US" dirty="0" smtClean="0">
                <a:latin typeface="Segoe UI Light" panose="020B0502040204020203" pitchFamily="34" charset="0"/>
              </a:rPr>
              <a:t>	genres : [“dubstep”, “house”, “electro”]</a:t>
            </a:r>
          </a:p>
          <a:p>
            <a:pPr marL="0" indent="0">
              <a:buNone/>
            </a:pPr>
            <a:r>
              <a:rPr lang="en-US" dirty="0" smtClean="0">
                <a:latin typeface="Segoe UI Light" panose="020B0502040204020203" pitchFamily="34" charset="0"/>
              </a:rPr>
              <a:t>}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>
                <a:latin typeface="Segoe UI Light" panose="020B0502040204020203" pitchFamily="34" charset="0"/>
              </a:rPr>
              <a:t>As a user, I want to hover over any artist’s name to see a quick profile of them as well</a:t>
            </a:r>
          </a:p>
          <a:p>
            <a:r>
              <a:rPr lang="en-US" dirty="0" smtClean="0">
                <a:latin typeface="Segoe UI Light" panose="020B0502040204020203" pitchFamily="34" charset="0"/>
              </a:rPr>
              <a:t>The “document” way would be to replace every “</a:t>
            </a:r>
            <a:r>
              <a:rPr lang="en-US" dirty="0" err="1" smtClean="0">
                <a:latin typeface="Segoe UI Light" panose="020B0502040204020203" pitchFamily="34" charset="0"/>
              </a:rPr>
              <a:t>originalArtist</a:t>
            </a:r>
            <a:r>
              <a:rPr lang="en-US" dirty="0" smtClean="0">
                <a:latin typeface="Segoe UI Light" panose="020B0502040204020203" pitchFamily="34" charset="0"/>
              </a:rPr>
              <a:t>” and “</a:t>
            </a:r>
            <a:r>
              <a:rPr lang="en-US" dirty="0" err="1" smtClean="0">
                <a:latin typeface="Segoe UI Light" panose="020B0502040204020203" pitchFamily="34" charset="0"/>
              </a:rPr>
              <a:t>otherArtist</a:t>
            </a:r>
            <a:r>
              <a:rPr lang="en-US" dirty="0" smtClean="0">
                <a:latin typeface="Segoe UI Light" panose="020B0502040204020203" pitchFamily="34" charset="0"/>
              </a:rPr>
              <a:t>” string with an object encapsulating them</a:t>
            </a:r>
          </a:p>
        </p:txBody>
      </p:sp>
      <p:sp>
        <p:nvSpPr>
          <p:cNvPr id="9" name="Content Placeholder 3"/>
          <p:cNvSpPr txBox="1">
            <a:spLocks/>
          </p:cNvSpPr>
          <p:nvPr/>
        </p:nvSpPr>
        <p:spPr>
          <a:xfrm>
            <a:off x="533400" y="1600200"/>
            <a:ext cx="4495800" cy="5181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800" dirty="0" smtClean="0">
                <a:latin typeface="Segoe UI Light" panose="020B0502040204020203" pitchFamily="34" charset="0"/>
              </a:rPr>
              <a:t>{</a:t>
            </a:r>
          </a:p>
          <a:p>
            <a:pPr marL="457200" indent="-457200">
              <a:buFont typeface="Arial" panose="020B0604020202020204" pitchFamily="34" charset="0"/>
              <a:buNone/>
            </a:pPr>
            <a:r>
              <a:rPr lang="en-US" sz="800" dirty="0" smtClean="0">
                <a:latin typeface="Segoe UI Light" panose="020B0502040204020203" pitchFamily="34" charset="0"/>
              </a:rPr>
              <a:t>	_id : 1,</a:t>
            </a:r>
          </a:p>
          <a:p>
            <a:pPr marL="457200" indent="-457200">
              <a:buFont typeface="Arial" panose="020B0604020202020204" pitchFamily="34" charset="0"/>
              <a:buNone/>
            </a:pPr>
            <a:r>
              <a:rPr lang="en-US" sz="800" dirty="0" smtClean="0">
                <a:latin typeface="Segoe UI Light" panose="020B0502040204020203" pitchFamily="34" charset="0"/>
              </a:rPr>
              <a:t>	artist : “</a:t>
            </a:r>
            <a:r>
              <a:rPr lang="en-US" sz="800" dirty="0" err="1" smtClean="0">
                <a:latin typeface="Segoe UI Light" panose="020B0502040204020203" pitchFamily="34" charset="0"/>
              </a:rPr>
              <a:t>GirlStep</a:t>
            </a:r>
            <a:r>
              <a:rPr lang="en-US" sz="800" dirty="0" smtClean="0">
                <a:latin typeface="Segoe UI Light" panose="020B0502040204020203" pitchFamily="34" charset="0"/>
              </a:rPr>
              <a:t>”,</a:t>
            </a:r>
          </a:p>
          <a:p>
            <a:pPr marL="457200" indent="-457200">
              <a:buFont typeface="Arial" panose="020B0604020202020204" pitchFamily="34" charset="0"/>
              <a:buNone/>
            </a:pPr>
            <a:r>
              <a:rPr lang="en-US" sz="800" dirty="0" smtClean="0">
                <a:latin typeface="Segoe UI Light" panose="020B0502040204020203" pitchFamily="34" charset="0"/>
              </a:rPr>
              <a:t>	</a:t>
            </a:r>
            <a:r>
              <a:rPr lang="en-US" sz="800" dirty="0" err="1" smtClean="0">
                <a:latin typeface="Segoe UI Light" panose="020B0502040204020203" pitchFamily="34" charset="0"/>
              </a:rPr>
              <a:t>topSongs</a:t>
            </a:r>
            <a:r>
              <a:rPr lang="en-US" sz="800" dirty="0" smtClean="0">
                <a:latin typeface="Segoe UI Light" panose="020B0502040204020203" pitchFamily="34" charset="0"/>
              </a:rPr>
              <a:t> : [</a:t>
            </a:r>
          </a:p>
          <a:p>
            <a:pPr marL="457200" indent="-457200">
              <a:buFont typeface="Arial" panose="020B0604020202020204" pitchFamily="34" charset="0"/>
              <a:buNone/>
            </a:pPr>
            <a:r>
              <a:rPr lang="en-US" sz="800" dirty="0" smtClean="0">
                <a:latin typeface="Segoe UI Light" panose="020B0502040204020203" pitchFamily="34" charset="0"/>
              </a:rPr>
              <a:t>		{</a:t>
            </a:r>
          </a:p>
          <a:p>
            <a:pPr marL="1371600" indent="-1371600">
              <a:buFont typeface="Arial" panose="020B0604020202020204" pitchFamily="34" charset="0"/>
              <a:buNone/>
            </a:pPr>
            <a:r>
              <a:rPr lang="en-US" sz="800" dirty="0" smtClean="0">
                <a:latin typeface="Segoe UI Light" panose="020B0502040204020203" pitchFamily="34" charset="0"/>
              </a:rPr>
              <a:t>	name : “Game Over”,</a:t>
            </a:r>
          </a:p>
          <a:p>
            <a:pPr marL="1371600" indent="-1371600">
              <a:buFont typeface="Arial" panose="020B0604020202020204" pitchFamily="34" charset="0"/>
              <a:buNone/>
            </a:pPr>
            <a:r>
              <a:rPr lang="en-US" sz="800" dirty="0" smtClean="0">
                <a:latin typeface="Segoe UI Light" panose="020B0502040204020203" pitchFamily="34" charset="0"/>
              </a:rPr>
              <a:t>	</a:t>
            </a:r>
            <a:r>
              <a:rPr lang="en-US" sz="800" dirty="0" err="1" smtClean="0">
                <a:latin typeface="Segoe UI Light" panose="020B0502040204020203" pitchFamily="34" charset="0"/>
              </a:rPr>
              <a:t>otherArtists</a:t>
            </a:r>
            <a:r>
              <a:rPr lang="en-US" sz="800" dirty="0" smtClean="0">
                <a:latin typeface="Segoe UI Light" panose="020B0502040204020203" pitchFamily="34" charset="0"/>
              </a:rPr>
              <a:t> : [</a:t>
            </a:r>
          </a:p>
          <a:p>
            <a:pPr marL="1371600" indent="-1371600">
              <a:buFont typeface="Arial" panose="020B0604020202020204" pitchFamily="34" charset="0"/>
              <a:buNone/>
            </a:pPr>
            <a:r>
              <a:rPr lang="en-US" sz="800" dirty="0">
                <a:latin typeface="Segoe UI Light" panose="020B0502040204020203" pitchFamily="34" charset="0"/>
              </a:rPr>
              <a:t>	</a:t>
            </a:r>
            <a:r>
              <a:rPr lang="en-US" sz="800" dirty="0" smtClean="0">
                <a:latin typeface="Segoe UI Light" panose="020B0502040204020203" pitchFamily="34" charset="0"/>
              </a:rPr>
              <a:t>	{</a:t>
            </a:r>
          </a:p>
          <a:p>
            <a:pPr marL="2286000" indent="-2286000">
              <a:buFont typeface="Arial" panose="020B0604020202020204" pitchFamily="34" charset="0"/>
              <a:buNone/>
            </a:pPr>
            <a:r>
              <a:rPr lang="en-US" sz="800" dirty="0" smtClean="0">
                <a:latin typeface="Segoe UI Light" panose="020B0502040204020203" pitchFamily="34" charset="0"/>
              </a:rPr>
              <a:t>	name : “X Sentinel”,</a:t>
            </a:r>
          </a:p>
          <a:p>
            <a:pPr marL="2286000" indent="-2286000">
              <a:buFont typeface="Arial" panose="020B0604020202020204" pitchFamily="34" charset="0"/>
              <a:buNone/>
            </a:pPr>
            <a:r>
              <a:rPr lang="en-US" sz="800" dirty="0">
                <a:latin typeface="Segoe UI Light" panose="020B0502040204020203" pitchFamily="34" charset="0"/>
              </a:rPr>
              <a:t>	</a:t>
            </a:r>
            <a:r>
              <a:rPr lang="en-US" sz="800" dirty="0" smtClean="0">
                <a:latin typeface="Segoe UI Light" panose="020B0502040204020203" pitchFamily="34" charset="0"/>
              </a:rPr>
              <a:t>genres : [“dubstep”, “electro”, “trap”],</a:t>
            </a:r>
          </a:p>
          <a:p>
            <a:pPr marL="2286000" indent="-2286000">
              <a:buFont typeface="Arial" panose="020B0604020202020204" pitchFamily="34" charset="0"/>
              <a:buNone/>
            </a:pPr>
            <a:r>
              <a:rPr lang="en-US" sz="800" dirty="0">
                <a:latin typeface="Segoe UI Light" panose="020B0502040204020203" pitchFamily="34" charset="0"/>
              </a:rPr>
              <a:t>	</a:t>
            </a:r>
            <a:r>
              <a:rPr lang="en-US" sz="800" dirty="0" err="1" smtClean="0">
                <a:latin typeface="Segoe UI Light" panose="020B0502040204020203" pitchFamily="34" charset="0"/>
              </a:rPr>
              <a:t>topSongs</a:t>
            </a:r>
            <a:r>
              <a:rPr lang="en-US" sz="800" dirty="0" smtClean="0">
                <a:latin typeface="Segoe UI Light" panose="020B0502040204020203" pitchFamily="34" charset="0"/>
              </a:rPr>
              <a:t> : [</a:t>
            </a:r>
          </a:p>
          <a:p>
            <a:pPr marL="2286000" indent="-2286000">
              <a:buFont typeface="Arial" panose="020B0604020202020204" pitchFamily="34" charset="0"/>
              <a:buNone/>
            </a:pPr>
            <a:r>
              <a:rPr lang="en-US" sz="800" dirty="0" smtClean="0">
                <a:latin typeface="Segoe UI Light" panose="020B0502040204020203" pitchFamily="34" charset="0"/>
              </a:rPr>
              <a:t>		{ name : “Game Over”, … },</a:t>
            </a:r>
          </a:p>
          <a:p>
            <a:pPr marL="2286000" indent="-2286000">
              <a:buFont typeface="Arial" panose="020B0604020202020204" pitchFamily="34" charset="0"/>
              <a:buNone/>
            </a:pPr>
            <a:r>
              <a:rPr lang="en-US" sz="800" dirty="0" smtClean="0">
                <a:latin typeface="Segoe UI Light" panose="020B0502040204020203" pitchFamily="34" charset="0"/>
              </a:rPr>
              <a:t>		{ name : “Scrapyard”, …},</a:t>
            </a:r>
          </a:p>
          <a:p>
            <a:pPr marL="2286000" indent="-2286000">
              <a:buFont typeface="Arial" panose="020B0604020202020204" pitchFamily="34" charset="0"/>
              <a:buNone/>
            </a:pPr>
            <a:r>
              <a:rPr lang="en-US" sz="800" dirty="0">
                <a:latin typeface="Segoe UI Light" panose="020B0502040204020203" pitchFamily="34" charset="0"/>
              </a:rPr>
              <a:t>	</a:t>
            </a:r>
            <a:r>
              <a:rPr lang="en-US" sz="800" dirty="0" smtClean="0">
                <a:latin typeface="Segoe UI Light" panose="020B0502040204020203" pitchFamily="34" charset="0"/>
              </a:rPr>
              <a:t>	{ name : “Make Me Anime”, … }		</a:t>
            </a:r>
          </a:p>
          <a:p>
            <a:pPr marL="2286000" indent="-2286000">
              <a:buFont typeface="Arial" panose="020B0604020202020204" pitchFamily="34" charset="0"/>
              <a:buNone/>
            </a:pPr>
            <a:r>
              <a:rPr lang="en-US" sz="800" dirty="0">
                <a:latin typeface="Segoe UI Light" panose="020B0502040204020203" pitchFamily="34" charset="0"/>
              </a:rPr>
              <a:t>	</a:t>
            </a:r>
            <a:r>
              <a:rPr lang="en-US" sz="800" dirty="0" smtClean="0">
                <a:latin typeface="Segoe UI Light" panose="020B0502040204020203" pitchFamily="34" charset="0"/>
              </a:rPr>
              <a:t>]</a:t>
            </a:r>
            <a:endParaRPr lang="en-US" sz="800" dirty="0">
              <a:latin typeface="Segoe UI Light" panose="020B0502040204020203" pitchFamily="34" charset="0"/>
            </a:endParaRPr>
          </a:p>
          <a:p>
            <a:pPr marL="1371600" indent="-1371600">
              <a:buFont typeface="Arial" panose="020B0604020202020204" pitchFamily="34" charset="0"/>
              <a:buNone/>
            </a:pPr>
            <a:r>
              <a:rPr lang="en-US" sz="800" dirty="0" smtClean="0">
                <a:latin typeface="Segoe UI Light" panose="020B0502040204020203" pitchFamily="34" charset="0"/>
              </a:rPr>
              <a:t>		}</a:t>
            </a:r>
          </a:p>
          <a:p>
            <a:pPr marL="1371600" indent="-1371600">
              <a:buFont typeface="Arial" panose="020B0604020202020204" pitchFamily="34" charset="0"/>
              <a:buNone/>
            </a:pPr>
            <a:r>
              <a:rPr lang="en-US" sz="800" dirty="0">
                <a:latin typeface="Segoe UI Light" panose="020B0502040204020203" pitchFamily="34" charset="0"/>
              </a:rPr>
              <a:t>	</a:t>
            </a:r>
            <a:r>
              <a:rPr lang="en-US" sz="800" dirty="0" smtClean="0">
                <a:latin typeface="Segoe UI Light" panose="020B0502040204020203" pitchFamily="34" charset="0"/>
              </a:rPr>
              <a:t>],</a:t>
            </a:r>
          </a:p>
          <a:p>
            <a:pPr marL="1371600" indent="-1371600">
              <a:buFont typeface="Arial" panose="020B0604020202020204" pitchFamily="34" charset="0"/>
              <a:buNone/>
            </a:pPr>
            <a:r>
              <a:rPr lang="en-US" sz="800" dirty="0" smtClean="0">
                <a:latin typeface="Segoe UI Light" panose="020B0502040204020203" pitchFamily="34" charset="0"/>
              </a:rPr>
              <a:t>	genre : “dubstep”</a:t>
            </a:r>
          </a:p>
          <a:p>
            <a:pPr marL="457200" indent="-457200">
              <a:buFont typeface="Arial" panose="020B0604020202020204" pitchFamily="34" charset="0"/>
              <a:buNone/>
            </a:pPr>
            <a:r>
              <a:rPr lang="en-US" sz="800" dirty="0" smtClean="0">
                <a:latin typeface="Segoe UI Light" panose="020B0502040204020203" pitchFamily="34" charset="0"/>
              </a:rPr>
              <a:t>		},</a:t>
            </a:r>
          </a:p>
          <a:p>
            <a:pPr marL="457200" indent="-457200">
              <a:buFont typeface="Arial" panose="020B0604020202020204" pitchFamily="34" charset="0"/>
              <a:buNone/>
            </a:pPr>
            <a:r>
              <a:rPr lang="en-US" sz="800" dirty="0" smtClean="0">
                <a:latin typeface="Segoe UI Light" panose="020B0502040204020203" pitchFamily="34" charset="0"/>
              </a:rPr>
              <a:t>		{</a:t>
            </a:r>
          </a:p>
          <a:p>
            <a:pPr marL="1371600" indent="-457200">
              <a:buFont typeface="Arial" panose="020B0604020202020204" pitchFamily="34" charset="0"/>
              <a:buNone/>
            </a:pPr>
            <a:r>
              <a:rPr lang="en-US" sz="800" dirty="0" smtClean="0">
                <a:latin typeface="Segoe UI Light" panose="020B0502040204020203" pitchFamily="34" charset="0"/>
              </a:rPr>
              <a:t>	name : “WIP”,</a:t>
            </a:r>
          </a:p>
          <a:p>
            <a:pPr marL="1371600" indent="-457200">
              <a:buFont typeface="Arial" panose="020B0604020202020204" pitchFamily="34" charset="0"/>
              <a:buNone/>
            </a:pPr>
            <a:r>
              <a:rPr lang="en-US" sz="800" dirty="0" smtClean="0">
                <a:latin typeface="Segoe UI Light" panose="020B0502040204020203" pitchFamily="34" charset="0"/>
              </a:rPr>
              <a:t>	</a:t>
            </a:r>
            <a:r>
              <a:rPr lang="en-US" sz="800" dirty="0" err="1" smtClean="0">
                <a:latin typeface="Segoe UI Light" panose="020B0502040204020203" pitchFamily="34" charset="0"/>
              </a:rPr>
              <a:t>isRemix</a:t>
            </a:r>
            <a:r>
              <a:rPr lang="en-US" sz="800" dirty="0" smtClean="0">
                <a:latin typeface="Segoe UI Light" panose="020B0502040204020203" pitchFamily="34" charset="0"/>
              </a:rPr>
              <a:t> : true,</a:t>
            </a:r>
          </a:p>
          <a:p>
            <a:pPr marL="1371600" indent="-1371600">
              <a:buNone/>
            </a:pPr>
            <a:r>
              <a:rPr lang="en-US" sz="800" dirty="0" smtClean="0">
                <a:latin typeface="Segoe UI Light" panose="020B0502040204020203" pitchFamily="34" charset="0"/>
              </a:rPr>
              <a:t>	</a:t>
            </a:r>
            <a:r>
              <a:rPr lang="en-US" sz="800" dirty="0" err="1" smtClean="0">
                <a:latin typeface="Segoe UI Light" panose="020B0502040204020203" pitchFamily="34" charset="0"/>
              </a:rPr>
              <a:t>originalArtist</a:t>
            </a:r>
            <a:r>
              <a:rPr lang="en-US" sz="800" dirty="0" smtClean="0">
                <a:latin typeface="Segoe UI Light" panose="020B0502040204020203" pitchFamily="34" charset="0"/>
              </a:rPr>
              <a:t> : </a:t>
            </a:r>
          </a:p>
          <a:p>
            <a:pPr marL="1371600" indent="-1371600">
              <a:buNone/>
            </a:pPr>
            <a:r>
              <a:rPr lang="en-US" sz="800" dirty="0">
                <a:latin typeface="Segoe UI Light" panose="020B0502040204020203" pitchFamily="34" charset="0"/>
              </a:rPr>
              <a:t>	</a:t>
            </a:r>
            <a:r>
              <a:rPr lang="en-US" sz="800" dirty="0" smtClean="0">
                <a:latin typeface="Segoe UI Light" panose="020B0502040204020203" pitchFamily="34" charset="0"/>
              </a:rPr>
              <a:t>	{</a:t>
            </a:r>
          </a:p>
          <a:p>
            <a:pPr marL="2286000" indent="-2286000">
              <a:buNone/>
            </a:pPr>
            <a:r>
              <a:rPr lang="en-US" sz="800" dirty="0" smtClean="0">
                <a:latin typeface="Segoe UI Light" panose="020B0502040204020203" pitchFamily="34" charset="0"/>
              </a:rPr>
              <a:t>	name : “Eric Freeman”,</a:t>
            </a:r>
          </a:p>
          <a:p>
            <a:pPr marL="2286000" indent="-2286000">
              <a:buNone/>
            </a:pPr>
            <a:r>
              <a:rPr lang="en-US" sz="800" dirty="0" smtClean="0">
                <a:latin typeface="Segoe UI Light" panose="020B0502040204020203" pitchFamily="34" charset="0"/>
              </a:rPr>
              <a:t>	genres : [“house”, “electronica”, “dubstep”],</a:t>
            </a:r>
          </a:p>
          <a:p>
            <a:pPr marL="2286000" indent="-2286000">
              <a:buNone/>
            </a:pPr>
            <a:r>
              <a:rPr lang="en-US" sz="800" dirty="0">
                <a:latin typeface="Segoe UI Light" panose="020B0502040204020203" pitchFamily="34" charset="0"/>
              </a:rPr>
              <a:t>	</a:t>
            </a:r>
            <a:r>
              <a:rPr lang="en-US" sz="800" dirty="0" err="1" smtClean="0">
                <a:latin typeface="Segoe UI Light" panose="020B0502040204020203" pitchFamily="34" charset="0"/>
              </a:rPr>
              <a:t>topSongs</a:t>
            </a:r>
            <a:r>
              <a:rPr lang="en-US" sz="800" dirty="0" smtClean="0">
                <a:latin typeface="Segoe UI Light" panose="020B0502040204020203" pitchFamily="34" charset="0"/>
              </a:rPr>
              <a:t> : [</a:t>
            </a:r>
          </a:p>
          <a:p>
            <a:pPr marL="2286000" indent="-2286000">
              <a:buNone/>
            </a:pPr>
            <a:r>
              <a:rPr lang="en-US" sz="800" dirty="0">
                <a:latin typeface="Segoe UI Light" panose="020B0502040204020203" pitchFamily="34" charset="0"/>
              </a:rPr>
              <a:t>	</a:t>
            </a:r>
            <a:r>
              <a:rPr lang="en-US" sz="800" dirty="0" smtClean="0">
                <a:latin typeface="Segoe UI Light" panose="020B0502040204020203" pitchFamily="34" charset="0"/>
              </a:rPr>
              <a:t>	{ name : “I </a:t>
            </a:r>
            <a:r>
              <a:rPr lang="en-US" sz="800" dirty="0" err="1" smtClean="0">
                <a:latin typeface="Segoe UI Light" panose="020B0502040204020203" pitchFamily="34" charset="0"/>
              </a:rPr>
              <a:t>Wub</a:t>
            </a:r>
            <a:r>
              <a:rPr lang="en-US" sz="800" dirty="0" smtClean="0">
                <a:latin typeface="Segoe UI Light" panose="020B0502040204020203" pitchFamily="34" charset="0"/>
              </a:rPr>
              <a:t> </a:t>
            </a:r>
            <a:r>
              <a:rPr lang="en-US" sz="800" dirty="0" err="1" smtClean="0">
                <a:latin typeface="Segoe UI Light" panose="020B0502040204020203" pitchFamily="34" charset="0"/>
              </a:rPr>
              <a:t>Wub</a:t>
            </a:r>
            <a:r>
              <a:rPr lang="en-US" sz="800" dirty="0" smtClean="0">
                <a:latin typeface="Segoe UI Light" panose="020B0502040204020203" pitchFamily="34" charset="0"/>
              </a:rPr>
              <a:t> </a:t>
            </a:r>
            <a:r>
              <a:rPr lang="en-US" sz="800" dirty="0" err="1" smtClean="0">
                <a:latin typeface="Segoe UI Light" panose="020B0502040204020203" pitchFamily="34" charset="0"/>
              </a:rPr>
              <a:t>Wub</a:t>
            </a:r>
            <a:r>
              <a:rPr lang="en-US" sz="800" dirty="0" smtClean="0">
                <a:latin typeface="Segoe UI Light" panose="020B0502040204020203" pitchFamily="34" charset="0"/>
              </a:rPr>
              <a:t> You”, … },</a:t>
            </a:r>
          </a:p>
          <a:p>
            <a:pPr marL="2286000" indent="-2286000">
              <a:buNone/>
            </a:pPr>
            <a:r>
              <a:rPr lang="en-US" sz="800" dirty="0">
                <a:latin typeface="Segoe UI Light" panose="020B0502040204020203" pitchFamily="34" charset="0"/>
              </a:rPr>
              <a:t>	</a:t>
            </a:r>
            <a:r>
              <a:rPr lang="en-US" sz="800" dirty="0" smtClean="0">
                <a:latin typeface="Segoe UI Light" panose="020B0502040204020203" pitchFamily="34" charset="0"/>
              </a:rPr>
              <a:t>	{ name : “In Diana Jones”, … },</a:t>
            </a:r>
          </a:p>
          <a:p>
            <a:pPr marL="2286000" indent="-2286000">
              <a:buNone/>
            </a:pPr>
            <a:r>
              <a:rPr lang="en-US" sz="800" dirty="0">
                <a:latin typeface="Segoe UI Light" panose="020B0502040204020203" pitchFamily="34" charset="0"/>
              </a:rPr>
              <a:t>	</a:t>
            </a:r>
            <a:r>
              <a:rPr lang="en-US" sz="800" dirty="0" smtClean="0">
                <a:latin typeface="Segoe UI Light" panose="020B0502040204020203" pitchFamily="34" charset="0"/>
              </a:rPr>
              <a:t>	{ name : “Anti Dubstep”, … }</a:t>
            </a:r>
          </a:p>
          <a:p>
            <a:pPr marL="2286000" indent="-2286000">
              <a:buNone/>
            </a:pPr>
            <a:r>
              <a:rPr lang="en-US" sz="800" dirty="0">
                <a:latin typeface="Segoe UI Light" panose="020B0502040204020203" pitchFamily="34" charset="0"/>
              </a:rPr>
              <a:t>	</a:t>
            </a:r>
            <a:r>
              <a:rPr lang="en-US" sz="800" dirty="0" smtClean="0">
                <a:latin typeface="Segoe UI Light" panose="020B0502040204020203" pitchFamily="34" charset="0"/>
              </a:rPr>
              <a:t>]</a:t>
            </a:r>
          </a:p>
          <a:p>
            <a:pPr marL="1371600" indent="-1371600">
              <a:buNone/>
            </a:pPr>
            <a:r>
              <a:rPr lang="en-US" sz="800" dirty="0" smtClean="0">
                <a:latin typeface="Segoe UI Light" panose="020B0502040204020203" pitchFamily="34" charset="0"/>
              </a:rPr>
              <a:t>		},</a:t>
            </a:r>
          </a:p>
          <a:p>
            <a:pPr marL="1371600" indent="-1371600">
              <a:buNone/>
            </a:pPr>
            <a:endParaRPr lang="en-US" sz="800" dirty="0">
              <a:latin typeface="Segoe UI Light" panose="020B0502040204020203" pitchFamily="34" charset="0"/>
            </a:endParaRPr>
          </a:p>
          <a:p>
            <a:pPr marL="1371600" indent="-1371600">
              <a:buNone/>
            </a:pPr>
            <a:r>
              <a:rPr lang="en-US" sz="800" dirty="0" smtClean="0">
                <a:latin typeface="Segoe UI Light" panose="020B0502040204020203" pitchFamily="34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2438273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4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4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4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500"/>
                                        <p:tgtEl>
                                          <p:spTgt spid="4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500"/>
                                        <p:tgtEl>
                                          <p:spTgt spid="4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/>
                                        <p:tgtEl>
                                          <p:spTgt spid="4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500"/>
                                        <p:tgtEl>
                                          <p:spTgt spid="4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8" grpId="0" uiExpand="1" build="p"/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erifr\Pictures\Mongo Presentation\The Ugly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237" y="4417569"/>
            <a:ext cx="7204452" cy="1678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C:\Users\erifr\Pictures\Mongo Presentation\The Bad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189" y="2362201"/>
            <a:ext cx="7204452" cy="1600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C:\Users\erifr\Pictures\Mongo Presentation\The Good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81000"/>
            <a:ext cx="7086600" cy="1566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western theme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906000" y="22098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3093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mediacall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487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MongoDB vs MySQL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9437" y="609600"/>
            <a:ext cx="7456363" cy="5592763"/>
          </a:xfrm>
        </p:spPr>
      </p:pic>
    </p:spTree>
    <p:extLst>
      <p:ext uri="{BB962C8B-B14F-4D97-AF65-F5344CB8AC3E}">
        <p14:creationId xmlns:p14="http://schemas.microsoft.com/office/powerpoint/2010/main" val="110331803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Conclusion</a:t>
            </a:r>
            <a:endParaRPr lang="en-US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>
                <a:latin typeface="Segoe UI Light" panose="020B0502040204020203" pitchFamily="34" charset="0"/>
              </a:rPr>
              <a:t>I heard about </a:t>
            </a:r>
            <a:r>
              <a:rPr lang="en-US" sz="2400" dirty="0" err="1" smtClean="0">
                <a:latin typeface="Segoe UI Light" panose="020B0502040204020203" pitchFamily="34" charset="0"/>
              </a:rPr>
              <a:t>MongoDB</a:t>
            </a:r>
            <a:endParaRPr lang="en-US" sz="2400" dirty="0" smtClean="0">
              <a:latin typeface="Segoe UI Light" panose="020B0502040204020203" pitchFamily="34" charset="0"/>
            </a:endParaRPr>
          </a:p>
          <a:p>
            <a:r>
              <a:rPr lang="en-US" sz="2400" dirty="0" smtClean="0">
                <a:latin typeface="Segoe UI Light" panose="020B0502040204020203" pitchFamily="34" charset="0"/>
              </a:rPr>
              <a:t>I </a:t>
            </a:r>
            <a:r>
              <a:rPr lang="en-US" sz="2400" dirty="0" smtClean="0">
                <a:latin typeface="Segoe UI Light" panose="020B0502040204020203" pitchFamily="34" charset="0"/>
              </a:rPr>
              <a:t>actually looked into it</a:t>
            </a:r>
          </a:p>
          <a:p>
            <a:r>
              <a:rPr lang="en-US" sz="2400" dirty="0" smtClean="0">
                <a:latin typeface="Segoe UI Light" panose="020B0502040204020203" pitchFamily="34" charset="0"/>
              </a:rPr>
              <a:t>Now I see it’s merits as a document store but not as a SQL Server replacement</a:t>
            </a:r>
            <a:endParaRPr lang="en-US" sz="2400" dirty="0">
              <a:latin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030590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4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3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erifr\Pictures\Mongo Presentation\The Goo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81000"/>
            <a:ext cx="7086600" cy="1566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western theme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906000" y="22098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53484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mediacall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487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Segoe UI "/>
              </a:rPr>
              <a:t>Brief Overview of </a:t>
            </a:r>
            <a:r>
              <a:rPr lang="en-US" dirty="0" err="1" smtClean="0">
                <a:latin typeface="Segoe UI "/>
              </a:rPr>
              <a:t>MongoDB</a:t>
            </a:r>
            <a:r>
              <a:rPr lang="en-US" dirty="0" smtClean="0">
                <a:latin typeface="Segoe UI "/>
              </a:rPr>
              <a:t>?</a:t>
            </a:r>
            <a:endParaRPr lang="en-US" dirty="0">
              <a:latin typeface="Segoe UI 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Segoe UI Light" panose="020B0502040204020203" pitchFamily="34" charset="0"/>
              </a:rPr>
              <a:t>NoSQL Document </a:t>
            </a:r>
            <a:r>
              <a:rPr lang="en-US" dirty="0" smtClean="0">
                <a:latin typeface="Segoe UI Light" panose="020B0502040204020203" pitchFamily="34" charset="0"/>
              </a:rPr>
              <a:t>Database</a:t>
            </a:r>
          </a:p>
          <a:p>
            <a:pPr lvl="1"/>
            <a:r>
              <a:rPr lang="en-US" dirty="0" smtClean="0">
                <a:latin typeface="Segoe UI Light" panose="020B0502040204020203" pitchFamily="34" charset="0"/>
              </a:rPr>
              <a:t>Stores JSON-style </a:t>
            </a:r>
            <a:r>
              <a:rPr lang="en-US" dirty="0" smtClean="0">
                <a:latin typeface="Segoe UI Light" panose="020B0502040204020203" pitchFamily="34" charset="0"/>
              </a:rPr>
              <a:t>objects</a:t>
            </a:r>
          </a:p>
          <a:p>
            <a:r>
              <a:rPr lang="en-US" dirty="0" smtClean="0">
                <a:latin typeface="Segoe UI Light" panose="020B0502040204020203" pitchFamily="34" charset="0"/>
              </a:rPr>
              <a:t>High Performance</a:t>
            </a:r>
          </a:p>
          <a:p>
            <a:pPr lvl="1"/>
            <a:r>
              <a:rPr lang="en-US" dirty="0" smtClean="0">
                <a:latin typeface="Segoe UI Light" panose="020B0502040204020203" pitchFamily="34" charset="0"/>
              </a:rPr>
              <a:t>Embedding</a:t>
            </a:r>
            <a:endParaRPr lang="en-US" dirty="0" smtClean="0">
              <a:latin typeface="Segoe UI Light" panose="020B0502040204020203" pitchFamily="34" charset="0"/>
            </a:endParaRPr>
          </a:p>
          <a:p>
            <a:r>
              <a:rPr lang="en-US" dirty="0" smtClean="0">
                <a:latin typeface="Segoe UI Light" panose="020B0502040204020203" pitchFamily="34" charset="0"/>
              </a:rPr>
              <a:t>Scalability</a:t>
            </a:r>
          </a:p>
          <a:p>
            <a:pPr lvl="1"/>
            <a:r>
              <a:rPr lang="en-US" dirty="0" err="1" smtClean="0">
                <a:latin typeface="Segoe UI Light" panose="020B0502040204020203" pitchFamily="34" charset="0"/>
              </a:rPr>
              <a:t>Sharding</a:t>
            </a:r>
            <a:endParaRPr lang="en-US" dirty="0" smtClean="0">
              <a:latin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993874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9" dur="indefinite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0" dur="indefinite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2" dur="indefinite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3" dur="indefinite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5" dur="indefinite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6" dur="indefinite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8" dur="indefinite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9" dur="indefinite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Document Database</a:t>
            </a:r>
            <a:endParaRPr lang="en-US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5029200"/>
          </a:xfrm>
        </p:spPr>
        <p:txBody>
          <a:bodyPr>
            <a:noAutofit/>
          </a:bodyPr>
          <a:lstStyle/>
          <a:p>
            <a:r>
              <a:rPr lang="en-US" sz="2400" dirty="0" smtClean="0">
                <a:latin typeface="Segoe UI Light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Database contains collections</a:t>
            </a:r>
          </a:p>
          <a:p>
            <a:pPr lvl="1"/>
            <a:r>
              <a:rPr lang="en-US" sz="2000" dirty="0" smtClean="0">
                <a:latin typeface="Segoe UI Light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You can almost think of them as tables…but don’t!</a:t>
            </a:r>
          </a:p>
          <a:p>
            <a:r>
              <a:rPr lang="en-US" sz="2400" dirty="0" smtClean="0">
                <a:latin typeface="Segoe UI Light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Collections contain documents</a:t>
            </a:r>
          </a:p>
          <a:p>
            <a:pPr lvl="1"/>
            <a:r>
              <a:rPr lang="en-US" sz="2000" dirty="0" smtClean="0">
                <a:latin typeface="Segoe UI Light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JSON like </a:t>
            </a:r>
            <a:r>
              <a:rPr lang="en-US" sz="2000" dirty="0" smtClean="0">
                <a:latin typeface="Segoe UI Light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set of key-value pairs</a:t>
            </a:r>
          </a:p>
          <a:p>
            <a:pPr lvl="1"/>
            <a:r>
              <a:rPr lang="en-US" sz="2000" dirty="0" smtClean="0">
                <a:latin typeface="Segoe UI Light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Dynamic Schema!</a:t>
            </a:r>
          </a:p>
          <a:p>
            <a:endParaRPr lang="en-US" sz="2400" dirty="0">
              <a:latin typeface="Segoe UI Light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273396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0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3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5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6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What Does It Even Look Like?</a:t>
            </a:r>
            <a:endParaRPr lang="en-US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50292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200" dirty="0" smtClean="0">
                <a:latin typeface="Segoe UI Light" panose="020B0502040204020203" pitchFamily="34" charset="0"/>
              </a:rPr>
              <a:t>{"city": "ACMAR", "</a:t>
            </a:r>
            <a:r>
              <a:rPr lang="en-US" sz="1200" dirty="0" err="1" smtClean="0">
                <a:latin typeface="Segoe UI Light" panose="020B0502040204020203" pitchFamily="34" charset="0"/>
              </a:rPr>
              <a:t>loc</a:t>
            </a:r>
            <a:r>
              <a:rPr lang="en-US" sz="1200" dirty="0" smtClean="0">
                <a:latin typeface="Segoe UI Light" panose="020B0502040204020203" pitchFamily="34" charset="0"/>
              </a:rPr>
              <a:t>": [-86.51557, 33.584132], "pop": 6055, "state": "AL", "_id": "35004"}</a:t>
            </a:r>
          </a:p>
          <a:p>
            <a:pPr marL="0" indent="0">
              <a:buNone/>
            </a:pPr>
            <a:r>
              <a:rPr lang="en-US" sz="1200" dirty="0" smtClean="0">
                <a:latin typeface="Segoe UI Light" panose="020B0502040204020203" pitchFamily="34" charset="0"/>
              </a:rPr>
              <a:t>{"city": "ADAMSVILLE", "</a:t>
            </a:r>
            <a:r>
              <a:rPr lang="en-US" sz="1200" dirty="0" err="1" smtClean="0">
                <a:latin typeface="Segoe UI Light" panose="020B0502040204020203" pitchFamily="34" charset="0"/>
              </a:rPr>
              <a:t>loc</a:t>
            </a:r>
            <a:r>
              <a:rPr lang="en-US" sz="1200" dirty="0" smtClean="0">
                <a:latin typeface="Segoe UI Light" panose="020B0502040204020203" pitchFamily="34" charset="0"/>
              </a:rPr>
              <a:t>": [-86.959727, 33.588437], "pop": 10616, "state": "AL", "_id": "35005"}</a:t>
            </a:r>
          </a:p>
          <a:p>
            <a:pPr marL="0" indent="0">
              <a:buNone/>
            </a:pPr>
            <a:r>
              <a:rPr lang="en-US" sz="1200" dirty="0" smtClean="0">
                <a:latin typeface="Segoe UI Light" panose="020B0502040204020203" pitchFamily="34" charset="0"/>
              </a:rPr>
              <a:t>{"city": "ADGER", "</a:t>
            </a:r>
            <a:r>
              <a:rPr lang="en-US" sz="1200" dirty="0" err="1" smtClean="0">
                <a:latin typeface="Segoe UI Light" panose="020B0502040204020203" pitchFamily="34" charset="0"/>
              </a:rPr>
              <a:t>loc</a:t>
            </a:r>
            <a:r>
              <a:rPr lang="en-US" sz="1200" dirty="0" smtClean="0">
                <a:latin typeface="Segoe UI Light" panose="020B0502040204020203" pitchFamily="34" charset="0"/>
              </a:rPr>
              <a:t>": [-87.167455, 33.434277], "pop": 3205, "state": "AL", "_id": "35006"} </a:t>
            </a:r>
          </a:p>
          <a:p>
            <a:pPr marL="0" indent="0">
              <a:buNone/>
            </a:pPr>
            <a:r>
              <a:rPr lang="en-US" sz="1200" dirty="0" smtClean="0">
                <a:latin typeface="Segoe UI Light" panose="020B0502040204020203" pitchFamily="34" charset="0"/>
              </a:rPr>
              <a:t>{"city": "KEYSTONE", "</a:t>
            </a:r>
            <a:r>
              <a:rPr lang="en-US" sz="1200" dirty="0" err="1" smtClean="0">
                <a:latin typeface="Segoe UI Light" panose="020B0502040204020203" pitchFamily="34" charset="0"/>
              </a:rPr>
              <a:t>loc</a:t>
            </a:r>
            <a:r>
              <a:rPr lang="en-US" sz="1200" dirty="0" smtClean="0">
                <a:latin typeface="Segoe UI Light" panose="020B0502040204020203" pitchFamily="34" charset="0"/>
              </a:rPr>
              <a:t>": [-86.812861, 33.236868], "pop": 14218, "state": "AL", "_id": "35007"}</a:t>
            </a:r>
          </a:p>
          <a:p>
            <a:pPr marL="0" indent="0">
              <a:buNone/>
            </a:pPr>
            <a:r>
              <a:rPr lang="en-US" sz="1200" dirty="0" smtClean="0">
                <a:latin typeface="Segoe UI Light" panose="020B0502040204020203" pitchFamily="34" charset="0"/>
              </a:rPr>
              <a:t>{"city": "NEW SITE", "</a:t>
            </a:r>
            <a:r>
              <a:rPr lang="en-US" sz="1200" dirty="0" err="1" smtClean="0">
                <a:latin typeface="Segoe UI Light" panose="020B0502040204020203" pitchFamily="34" charset="0"/>
              </a:rPr>
              <a:t>loc</a:t>
            </a:r>
            <a:r>
              <a:rPr lang="en-US" sz="1200" dirty="0" smtClean="0">
                <a:latin typeface="Segoe UI Light" panose="020B0502040204020203" pitchFamily="34" charset="0"/>
              </a:rPr>
              <a:t>": [-85.951086, 32.941445], "pop": 19942, "state": "AL", "_id": "35010"}</a:t>
            </a:r>
          </a:p>
          <a:p>
            <a:pPr marL="0" indent="0">
              <a:buNone/>
            </a:pPr>
            <a:r>
              <a:rPr lang="en-US" sz="1200" dirty="0" smtClean="0">
                <a:latin typeface="Segoe UI Light" panose="020B0502040204020203" pitchFamily="34" charset="0"/>
              </a:rPr>
              <a:t>{"city": "ALPINE", "</a:t>
            </a:r>
            <a:r>
              <a:rPr lang="en-US" sz="1200" dirty="0" err="1" smtClean="0">
                <a:latin typeface="Segoe UI Light" panose="020B0502040204020203" pitchFamily="34" charset="0"/>
              </a:rPr>
              <a:t>loc</a:t>
            </a:r>
            <a:r>
              <a:rPr lang="en-US" sz="1200" dirty="0" smtClean="0">
                <a:latin typeface="Segoe UI Light" panose="020B0502040204020203" pitchFamily="34" charset="0"/>
              </a:rPr>
              <a:t>": [-86.208934, 33.331165], "pop": 3062, "state": "AL", "_id": "35014"}</a:t>
            </a:r>
          </a:p>
          <a:p>
            <a:pPr marL="0" indent="0">
              <a:buNone/>
            </a:pPr>
            <a:r>
              <a:rPr lang="en-US" sz="1200" dirty="0" smtClean="0">
                <a:latin typeface="Segoe UI Light" panose="020B0502040204020203" pitchFamily="34" charset="0"/>
              </a:rPr>
              <a:t>{"city": "ARAB", "</a:t>
            </a:r>
            <a:r>
              <a:rPr lang="en-US" sz="1200" dirty="0" err="1" smtClean="0">
                <a:latin typeface="Segoe UI Light" panose="020B0502040204020203" pitchFamily="34" charset="0"/>
              </a:rPr>
              <a:t>loc</a:t>
            </a:r>
            <a:r>
              <a:rPr lang="en-US" sz="1200" dirty="0" smtClean="0">
                <a:latin typeface="Segoe UI Light" panose="020B0502040204020203" pitchFamily="34" charset="0"/>
              </a:rPr>
              <a:t>": [-86.489638, 34.328339], "pop": 13650, "state": "AL", "_id": "35016"}</a:t>
            </a:r>
          </a:p>
          <a:p>
            <a:pPr marL="0" indent="0">
              <a:buNone/>
            </a:pPr>
            <a:r>
              <a:rPr lang="en-US" sz="1200" dirty="0" smtClean="0">
                <a:latin typeface="Segoe UI Light" panose="020B0502040204020203" pitchFamily="34" charset="0"/>
              </a:rPr>
              <a:t>{"city": "BAILEYTON", "</a:t>
            </a:r>
            <a:r>
              <a:rPr lang="en-US" sz="1200" dirty="0" err="1" smtClean="0">
                <a:latin typeface="Segoe UI Light" panose="020B0502040204020203" pitchFamily="34" charset="0"/>
              </a:rPr>
              <a:t>loc</a:t>
            </a:r>
            <a:r>
              <a:rPr lang="en-US" sz="1200" dirty="0" smtClean="0">
                <a:latin typeface="Segoe UI Light" panose="020B0502040204020203" pitchFamily="34" charset="0"/>
              </a:rPr>
              <a:t>": [-86.621299, 34.268298], "pop": 1781, "state": "AL", "_id": "35019"}</a:t>
            </a:r>
          </a:p>
          <a:p>
            <a:pPr marL="0" indent="0">
              <a:buNone/>
            </a:pPr>
            <a:r>
              <a:rPr lang="en-US" sz="1200" dirty="0" smtClean="0">
                <a:latin typeface="Segoe UI Light" panose="020B0502040204020203" pitchFamily="34" charset="0"/>
              </a:rPr>
              <a:t>{"city": "BESSEMER", "</a:t>
            </a:r>
            <a:r>
              <a:rPr lang="en-US" sz="1200" dirty="0" err="1" smtClean="0">
                <a:latin typeface="Segoe UI Light" panose="020B0502040204020203" pitchFamily="34" charset="0"/>
              </a:rPr>
              <a:t>loc</a:t>
            </a:r>
            <a:r>
              <a:rPr lang="en-US" sz="1200" dirty="0" smtClean="0">
                <a:latin typeface="Segoe UI Light" panose="020B0502040204020203" pitchFamily="34" charset="0"/>
              </a:rPr>
              <a:t>": [-86.947547, 33.409002], "pop": 40549, "state": "AL", "_id": "35020"}</a:t>
            </a:r>
          </a:p>
          <a:p>
            <a:pPr marL="0" indent="0">
              <a:buNone/>
            </a:pPr>
            <a:r>
              <a:rPr lang="en-US" sz="1200" dirty="0" smtClean="0">
                <a:latin typeface="Segoe UI Light" panose="020B0502040204020203" pitchFamily="34" charset="0"/>
              </a:rPr>
              <a:t>{"city": "HUEYTOWN", "</a:t>
            </a:r>
            <a:r>
              <a:rPr lang="en-US" sz="1200" dirty="0" err="1" smtClean="0">
                <a:latin typeface="Segoe UI Light" panose="020B0502040204020203" pitchFamily="34" charset="0"/>
              </a:rPr>
              <a:t>loc</a:t>
            </a:r>
            <a:r>
              <a:rPr lang="en-US" sz="1200" dirty="0" smtClean="0">
                <a:latin typeface="Segoe UI Light" panose="020B0502040204020203" pitchFamily="34" charset="0"/>
              </a:rPr>
              <a:t>": [-86.999607, 33.414625], "pop": 39677, "state": "AL", "_id": "35023“}</a:t>
            </a:r>
          </a:p>
          <a:p>
            <a:pPr marL="0" indent="0">
              <a:buNone/>
            </a:pPr>
            <a:r>
              <a:rPr lang="en-US" sz="1200" dirty="0" smtClean="0">
                <a:latin typeface="Segoe UI Light" panose="020B0502040204020203" pitchFamily="34" charset="0"/>
              </a:rPr>
              <a:t>{"city": "BLOUNTSVILLE", "</a:t>
            </a:r>
            <a:r>
              <a:rPr lang="en-US" sz="1200" dirty="0" err="1" smtClean="0">
                <a:latin typeface="Segoe UI Light" panose="020B0502040204020203" pitchFamily="34" charset="0"/>
              </a:rPr>
              <a:t>loc</a:t>
            </a:r>
            <a:r>
              <a:rPr lang="en-US" sz="1200" dirty="0" smtClean="0">
                <a:latin typeface="Segoe UI Light" panose="020B0502040204020203" pitchFamily="34" charset="0"/>
              </a:rPr>
              <a:t>": [-86.568628, 34.092937], "pop": 9058, "state": "AL", "_id": "35031"}</a:t>
            </a:r>
          </a:p>
          <a:p>
            <a:pPr marL="0" indent="0">
              <a:buNone/>
            </a:pPr>
            <a:r>
              <a:rPr lang="en-US" sz="1200" dirty="0" smtClean="0">
                <a:latin typeface="Segoe UI Light" panose="020B0502040204020203" pitchFamily="34" charset="0"/>
              </a:rPr>
              <a:t>{"city": "BREMEN", "</a:t>
            </a:r>
            <a:r>
              <a:rPr lang="en-US" sz="1200" dirty="0" err="1" smtClean="0">
                <a:latin typeface="Segoe UI Light" panose="020B0502040204020203" pitchFamily="34" charset="0"/>
              </a:rPr>
              <a:t>loc</a:t>
            </a:r>
            <a:r>
              <a:rPr lang="en-US" sz="1200" dirty="0" smtClean="0">
                <a:latin typeface="Segoe UI Light" panose="020B0502040204020203" pitchFamily="34" charset="0"/>
              </a:rPr>
              <a:t>": [-87.004281, 33.973664], "pop": 3448, "state": "AL", "_id": "35033"}</a:t>
            </a:r>
          </a:p>
          <a:p>
            <a:pPr marL="0" indent="0">
              <a:buNone/>
            </a:pPr>
            <a:r>
              <a:rPr lang="en-US" sz="1200" dirty="0" smtClean="0">
                <a:latin typeface="Segoe UI Light" panose="020B0502040204020203" pitchFamily="34" charset="0"/>
              </a:rPr>
              <a:t>{"city": "BRENT", "</a:t>
            </a:r>
            <a:r>
              <a:rPr lang="en-US" sz="1200" dirty="0" err="1" smtClean="0">
                <a:latin typeface="Segoe UI Light" panose="020B0502040204020203" pitchFamily="34" charset="0"/>
              </a:rPr>
              <a:t>loc</a:t>
            </a:r>
            <a:r>
              <a:rPr lang="en-US" sz="1200" dirty="0" smtClean="0">
                <a:latin typeface="Segoe UI Light" panose="020B0502040204020203" pitchFamily="34" charset="0"/>
              </a:rPr>
              <a:t>": [-87.211387, 32.93567], "pop": 3791, "state": "AL", "_id": "35034"}</a:t>
            </a:r>
          </a:p>
          <a:p>
            <a:pPr marL="0" indent="0">
              <a:buNone/>
            </a:pPr>
            <a:r>
              <a:rPr lang="en-US" sz="1200" dirty="0" smtClean="0">
                <a:latin typeface="Segoe UI Light" panose="020B0502040204020203" pitchFamily="34" charset="0"/>
              </a:rPr>
              <a:t>{"city": "BRIERFIELD", "</a:t>
            </a:r>
            <a:r>
              <a:rPr lang="en-US" sz="1200" dirty="0" err="1" smtClean="0">
                <a:latin typeface="Segoe UI Light" panose="020B0502040204020203" pitchFamily="34" charset="0"/>
              </a:rPr>
              <a:t>loc</a:t>
            </a:r>
            <a:r>
              <a:rPr lang="en-US" sz="1200" dirty="0" smtClean="0">
                <a:latin typeface="Segoe UI Light" panose="020B0502040204020203" pitchFamily="34" charset="0"/>
              </a:rPr>
              <a:t>": [-86.951672, 33.042747], "pop": 1282, "state": "AL", "_id": "35035"}</a:t>
            </a:r>
          </a:p>
          <a:p>
            <a:pPr marL="0" indent="0">
              <a:buNone/>
            </a:pPr>
            <a:r>
              <a:rPr lang="en-US" sz="1200" dirty="0" smtClean="0">
                <a:latin typeface="Segoe UI Light" panose="020B0502040204020203" pitchFamily="34" charset="0"/>
              </a:rPr>
              <a:t>{"city": "CALERA", "</a:t>
            </a:r>
            <a:r>
              <a:rPr lang="en-US" sz="1200" dirty="0" err="1" smtClean="0">
                <a:latin typeface="Segoe UI Light" panose="020B0502040204020203" pitchFamily="34" charset="0"/>
              </a:rPr>
              <a:t>loc</a:t>
            </a:r>
            <a:r>
              <a:rPr lang="en-US" sz="1200" dirty="0" smtClean="0">
                <a:latin typeface="Segoe UI Light" panose="020B0502040204020203" pitchFamily="34" charset="0"/>
              </a:rPr>
              <a:t>": [-86.755987, 33.1098], "pop": 4675, "state": "AL", "_id": "35040"}</a:t>
            </a:r>
          </a:p>
          <a:p>
            <a:pPr marL="0" indent="0">
              <a:buNone/>
            </a:pPr>
            <a:r>
              <a:rPr lang="en-US" sz="1200" dirty="0" smtClean="0">
                <a:latin typeface="Segoe UI Light" panose="020B0502040204020203" pitchFamily="34" charset="0"/>
              </a:rPr>
              <a:t>{"city": "CENTREVILLE", "</a:t>
            </a:r>
            <a:r>
              <a:rPr lang="en-US" sz="1200" dirty="0" err="1" smtClean="0">
                <a:latin typeface="Segoe UI Light" panose="020B0502040204020203" pitchFamily="34" charset="0"/>
              </a:rPr>
              <a:t>loc</a:t>
            </a:r>
            <a:r>
              <a:rPr lang="en-US" sz="1200" dirty="0" smtClean="0">
                <a:latin typeface="Segoe UI Light" panose="020B0502040204020203" pitchFamily="34" charset="0"/>
              </a:rPr>
              <a:t>": [-87.11924, 32.950324], "pop": 4902, "state": "AL", "_id": "35042"}</a:t>
            </a:r>
          </a:p>
          <a:p>
            <a:pPr marL="0" indent="0">
              <a:buNone/>
            </a:pPr>
            <a:r>
              <a:rPr lang="en-US" sz="1200" dirty="0" smtClean="0">
                <a:latin typeface="Segoe UI Light" panose="020B0502040204020203" pitchFamily="34" charset="0"/>
              </a:rPr>
              <a:t>{"city": "CHELSEA", "</a:t>
            </a:r>
            <a:r>
              <a:rPr lang="en-US" sz="1200" dirty="0" err="1" smtClean="0">
                <a:latin typeface="Segoe UI Light" panose="020B0502040204020203" pitchFamily="34" charset="0"/>
              </a:rPr>
              <a:t>loc</a:t>
            </a:r>
            <a:r>
              <a:rPr lang="en-US" sz="1200" dirty="0" smtClean="0">
                <a:latin typeface="Segoe UI Light" panose="020B0502040204020203" pitchFamily="34" charset="0"/>
              </a:rPr>
              <a:t>": [-86.614132, 33.371582], "pop": 4781, "state": "AL", "_id": "35043"}</a:t>
            </a:r>
          </a:p>
          <a:p>
            <a:pPr marL="0" indent="0">
              <a:buNone/>
            </a:pPr>
            <a:r>
              <a:rPr lang="en-US" sz="1200" dirty="0" smtClean="0">
                <a:latin typeface="Segoe UI Light" panose="020B0502040204020203" pitchFamily="34" charset="0"/>
              </a:rPr>
              <a:t>{"city": "COOSA PINES", "</a:t>
            </a:r>
            <a:r>
              <a:rPr lang="en-US" sz="1200" dirty="0" err="1" smtClean="0">
                <a:latin typeface="Segoe UI Light" panose="020B0502040204020203" pitchFamily="34" charset="0"/>
              </a:rPr>
              <a:t>loc</a:t>
            </a:r>
            <a:r>
              <a:rPr lang="en-US" sz="1200" dirty="0" smtClean="0">
                <a:latin typeface="Segoe UI Light" panose="020B0502040204020203" pitchFamily="34" charset="0"/>
              </a:rPr>
              <a:t>": [-86.337622, 33.266928], "pop": 7985, "state": "AL", "_id": "35044"}</a:t>
            </a:r>
          </a:p>
          <a:p>
            <a:pPr marL="0" indent="0">
              <a:buNone/>
            </a:pPr>
            <a:r>
              <a:rPr lang="en-US" sz="1200" dirty="0" smtClean="0">
                <a:latin typeface="Segoe UI Light" panose="020B0502040204020203" pitchFamily="34" charset="0"/>
              </a:rPr>
              <a:t>{"city": "CLANTON", "</a:t>
            </a:r>
            <a:r>
              <a:rPr lang="en-US" sz="1200" dirty="0" err="1" smtClean="0">
                <a:latin typeface="Segoe UI Light" panose="020B0502040204020203" pitchFamily="34" charset="0"/>
              </a:rPr>
              <a:t>loc</a:t>
            </a:r>
            <a:r>
              <a:rPr lang="en-US" sz="1200" dirty="0" smtClean="0">
                <a:latin typeface="Segoe UI Light" panose="020B0502040204020203" pitchFamily="34" charset="0"/>
              </a:rPr>
              <a:t>": [-86.642472, 32.835532], "pop": 13990, "state": "AL", "_id": "35045"}</a:t>
            </a:r>
          </a:p>
          <a:p>
            <a:pPr marL="0" indent="0">
              <a:buNone/>
            </a:pPr>
            <a:r>
              <a:rPr lang="en-US" sz="1200" dirty="0" smtClean="0">
                <a:latin typeface="Segoe UI Light" panose="020B0502040204020203" pitchFamily="34" charset="0"/>
              </a:rPr>
              <a:t>{"city": "CLEVELAND", "</a:t>
            </a:r>
            <a:r>
              <a:rPr lang="en-US" sz="1200" dirty="0" err="1" smtClean="0">
                <a:latin typeface="Segoe UI Light" panose="020B0502040204020203" pitchFamily="34" charset="0"/>
              </a:rPr>
              <a:t>loc</a:t>
            </a:r>
            <a:r>
              <a:rPr lang="en-US" sz="1200" dirty="0" smtClean="0">
                <a:latin typeface="Segoe UI Light" panose="020B0502040204020203" pitchFamily="34" charset="0"/>
              </a:rPr>
              <a:t>": [-86.559355, 33.992106], "pop": 2369, "state": "AL", "_id": "35049"}</a:t>
            </a:r>
          </a:p>
          <a:p>
            <a:pPr marL="0" indent="0">
              <a:buNone/>
            </a:pPr>
            <a:r>
              <a:rPr lang="en-US" sz="1200" dirty="0" smtClean="0">
                <a:latin typeface="Segoe UI Light" panose="020B0502040204020203" pitchFamily="34" charset="0"/>
              </a:rPr>
              <a:t>{"city": "COLUMBIANA", "</a:t>
            </a:r>
            <a:r>
              <a:rPr lang="en-US" sz="1200" dirty="0" err="1" smtClean="0">
                <a:latin typeface="Segoe UI Light" panose="020B0502040204020203" pitchFamily="34" charset="0"/>
              </a:rPr>
              <a:t>loc</a:t>
            </a:r>
            <a:r>
              <a:rPr lang="en-US" sz="1200" dirty="0" smtClean="0">
                <a:latin typeface="Segoe UI Light" panose="020B0502040204020203" pitchFamily="34" charset="0"/>
              </a:rPr>
              <a:t>": [-86.616145, 33.176964], "pop": 4486, "state": "AL", "_id": "35051"}</a:t>
            </a:r>
          </a:p>
          <a:p>
            <a:pPr marL="0" indent="0">
              <a:buNone/>
            </a:pPr>
            <a:r>
              <a:rPr lang="en-US" sz="1200" dirty="0" smtClean="0">
                <a:latin typeface="Segoe UI Light" panose="020B0502040204020203" pitchFamily="34" charset="0"/>
              </a:rPr>
              <a:t>{"city": "CRANE HILL", "</a:t>
            </a:r>
            <a:r>
              <a:rPr lang="en-US" sz="1200" dirty="0" err="1" smtClean="0">
                <a:latin typeface="Segoe UI Light" panose="020B0502040204020203" pitchFamily="34" charset="0"/>
              </a:rPr>
              <a:t>loc</a:t>
            </a:r>
            <a:r>
              <a:rPr lang="en-US" sz="1200" dirty="0" smtClean="0">
                <a:latin typeface="Segoe UI Light" panose="020B0502040204020203" pitchFamily="34" charset="0"/>
              </a:rPr>
              <a:t>": [-87.048395, 34.082117], "pop": 2270, "state": "AL", "_id": "35053"}</a:t>
            </a:r>
          </a:p>
          <a:p>
            <a:pPr marL="0" indent="0">
              <a:buNone/>
            </a:pPr>
            <a:r>
              <a:rPr lang="en-US" sz="1200" dirty="0" smtClean="0">
                <a:latin typeface="Segoe UI Light" panose="020B0502040204020203" pitchFamily="34" charset="0"/>
              </a:rPr>
              <a:t>…</a:t>
            </a:r>
            <a:endParaRPr lang="en-US" sz="1200" dirty="0">
              <a:latin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453059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Scalability</a:t>
            </a:r>
            <a:endParaRPr lang="en-US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>
                <a:latin typeface="Segoe UI Light" panose="020B0502040204020203" pitchFamily="34" charset="0"/>
              </a:rPr>
              <a:t>Vertical Scaling</a:t>
            </a:r>
          </a:p>
          <a:p>
            <a:pPr lvl="1"/>
            <a:r>
              <a:rPr lang="en-US" sz="1600" dirty="0" smtClean="0">
                <a:latin typeface="Segoe UI Light" panose="020B0502040204020203" pitchFamily="34" charset="0"/>
              </a:rPr>
              <a:t>Bad </a:t>
            </a:r>
            <a:r>
              <a:rPr lang="en-US" sz="1600" dirty="0" smtClean="0">
                <a:latin typeface="Segoe UI Light" panose="020B0502040204020203" pitchFamily="34" charset="0"/>
                <a:sym typeface="Wingdings" panose="05000000000000000000" pitchFamily="2" charset="2"/>
              </a:rPr>
              <a:t></a:t>
            </a:r>
          </a:p>
          <a:p>
            <a:pPr lvl="1"/>
            <a:r>
              <a:rPr lang="en-US" sz="1600" dirty="0" smtClean="0">
                <a:latin typeface="Segoe UI Light" panose="020B0502040204020203" pitchFamily="34" charset="0"/>
                <a:sym typeface="Wingdings" panose="05000000000000000000" pitchFamily="2" charset="2"/>
              </a:rPr>
              <a:t>Expensive</a:t>
            </a:r>
          </a:p>
          <a:p>
            <a:pPr lvl="2"/>
            <a:r>
              <a:rPr lang="en-US" sz="1200" dirty="0" smtClean="0">
                <a:latin typeface="Segoe UI Light" panose="020B0502040204020203" pitchFamily="34" charset="0"/>
                <a:sym typeface="Wingdings" panose="05000000000000000000" pitchFamily="2" charset="2"/>
              </a:rPr>
              <a:t>High performance systems are disproportionately more expensive</a:t>
            </a:r>
          </a:p>
          <a:p>
            <a:r>
              <a:rPr lang="en-US" dirty="0" err="1" smtClean="0">
                <a:latin typeface="Segoe UI Light" panose="020B0502040204020203" pitchFamily="34" charset="0"/>
                <a:sym typeface="Wingdings" panose="05000000000000000000" pitchFamily="2" charset="2"/>
              </a:rPr>
              <a:t>Sharding</a:t>
            </a:r>
            <a:endParaRPr lang="en-US" dirty="0" smtClean="0">
              <a:latin typeface="Segoe UI Light" panose="020B0502040204020203" pitchFamily="34" charset="0"/>
              <a:sym typeface="Wingdings" panose="05000000000000000000" pitchFamily="2" charset="2"/>
            </a:endParaRPr>
          </a:p>
          <a:p>
            <a:pPr lvl="1"/>
            <a:r>
              <a:rPr lang="en-US" sz="1600" dirty="0" smtClean="0">
                <a:latin typeface="Segoe UI Light" panose="020B0502040204020203" pitchFamily="34" charset="0"/>
                <a:sym typeface="Wingdings" panose="05000000000000000000" pitchFamily="2" charset="2"/>
              </a:rPr>
              <a:t>Good </a:t>
            </a:r>
          </a:p>
          <a:p>
            <a:pPr lvl="1"/>
            <a:r>
              <a:rPr lang="en-US" sz="1600" dirty="0" smtClean="0">
                <a:latin typeface="Segoe UI Light" panose="020B0502040204020203" pitchFamily="34" charset="0"/>
                <a:sym typeface="Wingdings" panose="05000000000000000000" pitchFamily="2" charset="2"/>
              </a:rPr>
              <a:t>Horizontal Scaling with multiple smaller machines</a:t>
            </a:r>
          </a:p>
          <a:p>
            <a:pPr lvl="1"/>
            <a:r>
              <a:rPr lang="en-US" sz="1600" dirty="0" smtClean="0">
                <a:latin typeface="Segoe UI Light" panose="020B0502040204020203" pitchFamily="34" charset="0"/>
                <a:sym typeface="Wingdings" panose="05000000000000000000" pitchFamily="2" charset="2"/>
              </a:rPr>
              <a:t>Mongo supports this out of the box</a:t>
            </a:r>
          </a:p>
          <a:p>
            <a:pPr lvl="1"/>
            <a:endParaRPr lang="en-US" sz="1600" dirty="0" smtClean="0">
              <a:latin typeface="Segoe UI Light" panose="020B0502040204020203" pitchFamily="34" charset="0"/>
              <a:sym typeface="Wingdings" panose="05000000000000000000" pitchFamily="2" charset="2"/>
            </a:endParaRPr>
          </a:p>
        </p:txBody>
      </p:sp>
      <p:pic>
        <p:nvPicPr>
          <p:cNvPr id="6146" name="Picture 2" descr="Diagram of a large collection with data distributed across 4 shards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6775" y="1600200"/>
            <a:ext cx="4133650" cy="396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1" name="Picture 7" descr="C:\Users\erifr\Pictures\Mongo Presentation\Jaguar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6175" y="1676400"/>
            <a:ext cx="4457700" cy="297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588120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9" dur="indefinite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0" dur="indefinite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3" dur="indefinite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4" dur="indefinite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6" dur="indefinite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7" dur="indefinite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9" dur="indefinite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0" dur="indefinite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61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5" dur="indefinite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6" dur="indefinite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6" dur="indefinite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67" dur="indefinite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Aggregations</a:t>
            </a:r>
            <a:endParaRPr lang="en-US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>
                <a:latin typeface="Segoe UI Light" panose="020B0502040204020203" pitchFamily="34" charset="0"/>
              </a:rPr>
              <a:t>Aggregate</a:t>
            </a:r>
          </a:p>
          <a:p>
            <a:r>
              <a:rPr lang="en-US" dirty="0" smtClean="0">
                <a:latin typeface="Segoe UI Light" panose="020B0502040204020203" pitchFamily="34" charset="0"/>
              </a:rPr>
              <a:t>Single purpose Aggregates</a:t>
            </a:r>
          </a:p>
          <a:p>
            <a:pPr lvl="1"/>
            <a:r>
              <a:rPr lang="en-US" dirty="0" smtClean="0">
                <a:latin typeface="Segoe UI Light" panose="020B0502040204020203" pitchFamily="34" charset="0"/>
              </a:rPr>
              <a:t>Count</a:t>
            </a:r>
          </a:p>
          <a:p>
            <a:pPr lvl="1"/>
            <a:r>
              <a:rPr lang="en-US" dirty="0" smtClean="0">
                <a:latin typeface="Segoe UI Light" panose="020B0502040204020203" pitchFamily="34" charset="0"/>
              </a:rPr>
              <a:t>Distinct</a:t>
            </a:r>
          </a:p>
          <a:p>
            <a:pPr lvl="1"/>
            <a:r>
              <a:rPr lang="en-US" dirty="0" smtClean="0">
                <a:latin typeface="Segoe UI Light" panose="020B0502040204020203" pitchFamily="34" charset="0"/>
              </a:rPr>
              <a:t>Group</a:t>
            </a:r>
          </a:p>
          <a:p>
            <a:endParaRPr lang="en-US" dirty="0" smtClean="0">
              <a:latin typeface="Segoe UI Light" panose="020B0502040204020203" pitchFamily="34" charset="0"/>
            </a:endParaRPr>
          </a:p>
        </p:txBody>
      </p:sp>
      <p:pic>
        <p:nvPicPr>
          <p:cNvPr id="7170" name="Picture 2" descr="Diagram of the annotated aggregation pipeline operation. The aggregation pipeline has two phases: ``$match`` and ``$group``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1600200"/>
            <a:ext cx="4021667" cy="289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Diagram of the annotated distinct operation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1600200"/>
            <a:ext cx="3974821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846704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Aggregations</a:t>
            </a:r>
            <a:endParaRPr lang="en-US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5122" name="Picture 2" descr="Diagram of the annotated map-reduce operation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282700"/>
            <a:ext cx="7378700" cy="527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6248400" y="3048000"/>
            <a:ext cx="2209800" cy="3429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171950" y="3152775"/>
            <a:ext cx="2038350" cy="3429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209800" y="3076575"/>
            <a:ext cx="2038350" cy="3429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73557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Example</a:t>
            </a:r>
            <a:endParaRPr lang="en-US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1200" dirty="0" smtClean="0">
                <a:latin typeface="Segoe UI Light" panose="020B0502040204020203" pitchFamily="34" charset="0"/>
              </a:rPr>
              <a:t>{</a:t>
            </a:r>
          </a:p>
          <a:p>
            <a:pPr marL="457200" indent="-457200">
              <a:buNone/>
            </a:pPr>
            <a:r>
              <a:rPr lang="en-US" sz="1200" dirty="0" smtClean="0">
                <a:latin typeface="Segoe UI Light" panose="020B0502040204020203" pitchFamily="34" charset="0"/>
              </a:rPr>
              <a:t>	_id : 1,</a:t>
            </a:r>
          </a:p>
          <a:p>
            <a:pPr marL="457200" indent="-457200">
              <a:buNone/>
            </a:pPr>
            <a:r>
              <a:rPr lang="en-US" sz="1200" dirty="0">
                <a:latin typeface="Segoe UI Light" panose="020B0502040204020203" pitchFamily="34" charset="0"/>
              </a:rPr>
              <a:t>	</a:t>
            </a:r>
            <a:r>
              <a:rPr lang="en-US" sz="1200" dirty="0" smtClean="0">
                <a:latin typeface="Segoe UI Light" panose="020B0502040204020203" pitchFamily="34" charset="0"/>
              </a:rPr>
              <a:t>artist : “</a:t>
            </a:r>
            <a:r>
              <a:rPr lang="en-US" sz="1200" dirty="0" err="1" smtClean="0">
                <a:latin typeface="Segoe UI Light" panose="020B0502040204020203" pitchFamily="34" charset="0"/>
              </a:rPr>
              <a:t>GirlStep</a:t>
            </a:r>
            <a:r>
              <a:rPr lang="en-US" sz="1200" dirty="0" smtClean="0">
                <a:latin typeface="Segoe UI Light" panose="020B0502040204020203" pitchFamily="34" charset="0"/>
              </a:rPr>
              <a:t>”,</a:t>
            </a:r>
          </a:p>
          <a:p>
            <a:pPr marL="457200" indent="-457200">
              <a:buNone/>
            </a:pPr>
            <a:r>
              <a:rPr lang="en-US" sz="1200" dirty="0">
                <a:latin typeface="Segoe UI Light" panose="020B0502040204020203" pitchFamily="34" charset="0"/>
              </a:rPr>
              <a:t>	</a:t>
            </a:r>
            <a:r>
              <a:rPr lang="en-US" sz="1200" dirty="0" err="1" smtClean="0">
                <a:latin typeface="Segoe UI Light" panose="020B0502040204020203" pitchFamily="34" charset="0"/>
              </a:rPr>
              <a:t>topSongs</a:t>
            </a:r>
            <a:r>
              <a:rPr lang="en-US" sz="1200" dirty="0" smtClean="0">
                <a:latin typeface="Segoe UI Light" panose="020B0502040204020203" pitchFamily="34" charset="0"/>
              </a:rPr>
              <a:t> : [</a:t>
            </a:r>
          </a:p>
          <a:p>
            <a:pPr marL="457200" indent="-457200">
              <a:buNone/>
            </a:pPr>
            <a:r>
              <a:rPr lang="en-US" sz="1200" dirty="0">
                <a:latin typeface="Segoe UI Light" panose="020B0502040204020203" pitchFamily="34" charset="0"/>
              </a:rPr>
              <a:t>		</a:t>
            </a:r>
            <a:r>
              <a:rPr lang="en-US" sz="1200" dirty="0" smtClean="0">
                <a:latin typeface="Segoe UI Light" panose="020B0502040204020203" pitchFamily="34" charset="0"/>
              </a:rPr>
              <a:t>{</a:t>
            </a:r>
          </a:p>
          <a:p>
            <a:pPr marL="1371600" indent="-1371600">
              <a:buNone/>
            </a:pPr>
            <a:r>
              <a:rPr lang="en-US" sz="1200" dirty="0">
                <a:latin typeface="Segoe UI Light" panose="020B0502040204020203" pitchFamily="34" charset="0"/>
              </a:rPr>
              <a:t>	</a:t>
            </a:r>
            <a:r>
              <a:rPr lang="en-US" sz="1200" dirty="0" smtClean="0">
                <a:latin typeface="Segoe UI Light" panose="020B0502040204020203" pitchFamily="34" charset="0"/>
              </a:rPr>
              <a:t>name : “Game Over”,</a:t>
            </a:r>
          </a:p>
          <a:p>
            <a:pPr marL="1371600" indent="-1371600">
              <a:buNone/>
            </a:pPr>
            <a:r>
              <a:rPr lang="en-US" sz="1200" dirty="0">
                <a:latin typeface="Segoe UI Light" panose="020B0502040204020203" pitchFamily="34" charset="0"/>
              </a:rPr>
              <a:t>	</a:t>
            </a:r>
            <a:r>
              <a:rPr lang="en-US" sz="1200" dirty="0" err="1" smtClean="0">
                <a:latin typeface="Segoe UI Light" panose="020B0502040204020203" pitchFamily="34" charset="0"/>
              </a:rPr>
              <a:t>otherArtists</a:t>
            </a:r>
            <a:r>
              <a:rPr lang="en-US" sz="1200" dirty="0" smtClean="0">
                <a:latin typeface="Segoe UI Light" panose="020B0502040204020203" pitchFamily="34" charset="0"/>
              </a:rPr>
              <a:t> : [“X Sentinel”],</a:t>
            </a:r>
          </a:p>
          <a:p>
            <a:pPr marL="1371600" indent="-1371600">
              <a:buNone/>
            </a:pPr>
            <a:r>
              <a:rPr lang="en-US" sz="1200" dirty="0">
                <a:latin typeface="Segoe UI Light" panose="020B0502040204020203" pitchFamily="34" charset="0"/>
              </a:rPr>
              <a:t>	</a:t>
            </a:r>
            <a:r>
              <a:rPr lang="en-US" sz="1200" dirty="0" smtClean="0">
                <a:latin typeface="Segoe UI Light" panose="020B0502040204020203" pitchFamily="34" charset="0"/>
              </a:rPr>
              <a:t>genre : “dubstep”</a:t>
            </a:r>
            <a:endParaRPr lang="en-US" sz="1200" dirty="0">
              <a:latin typeface="Segoe UI Light" panose="020B0502040204020203" pitchFamily="34" charset="0"/>
            </a:endParaRPr>
          </a:p>
          <a:p>
            <a:pPr marL="457200" indent="-457200">
              <a:buNone/>
            </a:pPr>
            <a:r>
              <a:rPr lang="en-US" sz="1200" dirty="0" smtClean="0">
                <a:latin typeface="Segoe UI Light" panose="020B0502040204020203" pitchFamily="34" charset="0"/>
              </a:rPr>
              <a:t>		},</a:t>
            </a:r>
          </a:p>
          <a:p>
            <a:pPr marL="457200" indent="-457200">
              <a:buNone/>
            </a:pPr>
            <a:r>
              <a:rPr lang="en-US" sz="1200" dirty="0">
                <a:latin typeface="Segoe UI Light" panose="020B0502040204020203" pitchFamily="34" charset="0"/>
              </a:rPr>
              <a:t>	</a:t>
            </a:r>
            <a:r>
              <a:rPr lang="en-US" sz="1200" dirty="0" smtClean="0">
                <a:latin typeface="Segoe UI Light" panose="020B0502040204020203" pitchFamily="34" charset="0"/>
              </a:rPr>
              <a:t>	{</a:t>
            </a:r>
          </a:p>
          <a:p>
            <a:pPr marL="1371600" indent="-457200">
              <a:buNone/>
            </a:pPr>
            <a:r>
              <a:rPr lang="en-US" sz="1200" dirty="0" smtClean="0">
                <a:latin typeface="Segoe UI Light" panose="020B0502040204020203" pitchFamily="34" charset="0"/>
              </a:rPr>
              <a:t>	name : “WIP”,</a:t>
            </a:r>
          </a:p>
          <a:p>
            <a:pPr marL="1371600" indent="-457200">
              <a:buNone/>
            </a:pPr>
            <a:r>
              <a:rPr lang="en-US" sz="1200" dirty="0">
                <a:latin typeface="Segoe UI Light" panose="020B0502040204020203" pitchFamily="34" charset="0"/>
              </a:rPr>
              <a:t>	</a:t>
            </a:r>
            <a:r>
              <a:rPr lang="en-US" sz="1200" dirty="0" err="1" smtClean="0">
                <a:latin typeface="Segoe UI Light" panose="020B0502040204020203" pitchFamily="34" charset="0"/>
              </a:rPr>
              <a:t>isRemix</a:t>
            </a:r>
            <a:r>
              <a:rPr lang="en-US" sz="1200" dirty="0" smtClean="0">
                <a:latin typeface="Segoe UI Light" panose="020B0502040204020203" pitchFamily="34" charset="0"/>
              </a:rPr>
              <a:t> : true,</a:t>
            </a:r>
          </a:p>
          <a:p>
            <a:pPr marL="1371600" indent="-457200">
              <a:buNone/>
            </a:pPr>
            <a:r>
              <a:rPr lang="en-US" sz="1200" dirty="0">
                <a:latin typeface="Segoe UI Light" panose="020B0502040204020203" pitchFamily="34" charset="0"/>
              </a:rPr>
              <a:t>	</a:t>
            </a:r>
            <a:r>
              <a:rPr lang="en-US" sz="1200" dirty="0" err="1" smtClean="0">
                <a:latin typeface="Segoe UI Light" panose="020B0502040204020203" pitchFamily="34" charset="0"/>
              </a:rPr>
              <a:t>originalArtist</a:t>
            </a:r>
            <a:r>
              <a:rPr lang="en-US" sz="1200" dirty="0" smtClean="0">
                <a:latin typeface="Segoe UI Light" panose="020B0502040204020203" pitchFamily="34" charset="0"/>
              </a:rPr>
              <a:t> : “Eric Freeman”,</a:t>
            </a:r>
          </a:p>
          <a:p>
            <a:pPr marL="1371600" indent="-457200">
              <a:buNone/>
            </a:pPr>
            <a:r>
              <a:rPr lang="en-US" sz="1200" dirty="0">
                <a:latin typeface="Segoe UI Light" panose="020B0502040204020203" pitchFamily="34" charset="0"/>
              </a:rPr>
              <a:t>	</a:t>
            </a:r>
            <a:r>
              <a:rPr lang="en-US" sz="1200" dirty="0" err="1" smtClean="0">
                <a:latin typeface="Segoe UI Light" panose="020B0502040204020203" pitchFamily="34" charset="0"/>
              </a:rPr>
              <a:t>otherArtists</a:t>
            </a:r>
            <a:r>
              <a:rPr lang="en-US" sz="1200" dirty="0" smtClean="0">
                <a:latin typeface="Segoe UI Light" panose="020B0502040204020203" pitchFamily="34" charset="0"/>
              </a:rPr>
              <a:t> : [“</a:t>
            </a:r>
            <a:r>
              <a:rPr lang="en-US" sz="1200" dirty="0" err="1" smtClean="0">
                <a:latin typeface="Segoe UI Light" panose="020B0502040204020203" pitchFamily="34" charset="0"/>
              </a:rPr>
              <a:t>TIMarbury</a:t>
            </a:r>
            <a:r>
              <a:rPr lang="en-US" sz="1200" dirty="0" smtClean="0">
                <a:latin typeface="Segoe UI Light" panose="020B0502040204020203" pitchFamily="34" charset="0"/>
              </a:rPr>
              <a:t>”],</a:t>
            </a:r>
          </a:p>
          <a:p>
            <a:pPr marL="1371600" indent="-457200">
              <a:buNone/>
            </a:pPr>
            <a:r>
              <a:rPr lang="en-US" sz="1200" dirty="0">
                <a:latin typeface="Segoe UI Light" panose="020B0502040204020203" pitchFamily="34" charset="0"/>
              </a:rPr>
              <a:t>	</a:t>
            </a:r>
            <a:r>
              <a:rPr lang="en-US" sz="1200" dirty="0" smtClean="0">
                <a:latin typeface="Segoe UI Light" panose="020B0502040204020203" pitchFamily="34" charset="0"/>
              </a:rPr>
              <a:t>genre : “dubstep”</a:t>
            </a:r>
            <a:endParaRPr lang="en-US" sz="1200" dirty="0">
              <a:latin typeface="Segoe UI Light" panose="020B0502040204020203" pitchFamily="34" charset="0"/>
            </a:endParaRPr>
          </a:p>
          <a:p>
            <a:pPr marL="457200" indent="-457200">
              <a:buNone/>
            </a:pPr>
            <a:r>
              <a:rPr lang="en-US" sz="1200" dirty="0" smtClean="0">
                <a:latin typeface="Segoe UI Light" panose="020B0502040204020203" pitchFamily="34" charset="0"/>
              </a:rPr>
              <a:t>		},</a:t>
            </a:r>
          </a:p>
          <a:p>
            <a:pPr marL="457200" indent="-457200">
              <a:buNone/>
            </a:pPr>
            <a:r>
              <a:rPr lang="en-US" sz="1200" dirty="0">
                <a:latin typeface="Segoe UI Light" panose="020B0502040204020203" pitchFamily="34" charset="0"/>
              </a:rPr>
              <a:t>	</a:t>
            </a:r>
            <a:r>
              <a:rPr lang="en-US" sz="1200" dirty="0" smtClean="0">
                <a:latin typeface="Segoe UI Light" panose="020B0502040204020203" pitchFamily="34" charset="0"/>
              </a:rPr>
              <a:t>	{</a:t>
            </a:r>
          </a:p>
          <a:p>
            <a:pPr marL="1371600" indent="-457200">
              <a:buNone/>
            </a:pPr>
            <a:r>
              <a:rPr lang="en-US" sz="1200" dirty="0" smtClean="0">
                <a:latin typeface="Segoe UI Light" panose="020B0502040204020203" pitchFamily="34" charset="0"/>
              </a:rPr>
              <a:t>	name : “Take Over Control”,</a:t>
            </a:r>
          </a:p>
          <a:p>
            <a:pPr marL="1371600" indent="-457200">
              <a:buNone/>
            </a:pPr>
            <a:r>
              <a:rPr lang="en-US" sz="1200" dirty="0" smtClean="0">
                <a:latin typeface="Segoe UI Light" panose="020B0502040204020203" pitchFamily="34" charset="0"/>
              </a:rPr>
              <a:t>	genre : “dubstep”</a:t>
            </a:r>
          </a:p>
          <a:p>
            <a:pPr marL="1371600" indent="-457200">
              <a:buNone/>
            </a:pPr>
            <a:r>
              <a:rPr lang="en-US" sz="1200" dirty="0">
                <a:latin typeface="Segoe UI Light" panose="020B0502040204020203" pitchFamily="34" charset="0"/>
              </a:rPr>
              <a:t>	</a:t>
            </a:r>
            <a:r>
              <a:rPr lang="en-US" sz="1200" dirty="0" err="1" smtClean="0">
                <a:latin typeface="Segoe UI Light" panose="020B0502040204020203" pitchFamily="34" charset="0"/>
              </a:rPr>
              <a:t>isRemix</a:t>
            </a:r>
            <a:r>
              <a:rPr lang="en-US" sz="1200" dirty="0" smtClean="0">
                <a:latin typeface="Segoe UI Light" panose="020B0502040204020203" pitchFamily="34" charset="0"/>
              </a:rPr>
              <a:t> : true,</a:t>
            </a:r>
          </a:p>
          <a:p>
            <a:pPr marL="1371600" indent="-457200">
              <a:buNone/>
            </a:pPr>
            <a:r>
              <a:rPr lang="en-US" sz="1200" dirty="0">
                <a:latin typeface="Segoe UI Light" panose="020B0502040204020203" pitchFamily="34" charset="0"/>
              </a:rPr>
              <a:t>	</a:t>
            </a:r>
            <a:r>
              <a:rPr lang="en-US" sz="1200" dirty="0" err="1" smtClean="0">
                <a:latin typeface="Segoe UI Light" panose="020B0502040204020203" pitchFamily="34" charset="0"/>
              </a:rPr>
              <a:t>originalArtist</a:t>
            </a:r>
            <a:r>
              <a:rPr lang="en-US" sz="1200" dirty="0" smtClean="0">
                <a:latin typeface="Segoe UI Light" panose="020B0502040204020203" pitchFamily="34" charset="0"/>
              </a:rPr>
              <a:t> : “</a:t>
            </a:r>
            <a:r>
              <a:rPr lang="en-US" sz="1200" dirty="0" err="1" smtClean="0">
                <a:latin typeface="Segoe UI Light" panose="020B0502040204020203" pitchFamily="34" charset="0"/>
              </a:rPr>
              <a:t>Afrojack</a:t>
            </a:r>
            <a:r>
              <a:rPr lang="en-US" sz="1200" dirty="0" smtClean="0">
                <a:latin typeface="Segoe UI Light" panose="020B0502040204020203" pitchFamily="34" charset="0"/>
              </a:rPr>
              <a:t>”,</a:t>
            </a:r>
          </a:p>
          <a:p>
            <a:pPr marL="1371600" indent="-457200">
              <a:buNone/>
            </a:pPr>
            <a:r>
              <a:rPr lang="en-US" sz="1200" dirty="0">
                <a:latin typeface="Segoe UI Light" panose="020B0502040204020203" pitchFamily="34" charset="0"/>
              </a:rPr>
              <a:t>	</a:t>
            </a:r>
            <a:r>
              <a:rPr lang="en-US" sz="1200" dirty="0" err="1" smtClean="0">
                <a:latin typeface="Segoe UI Light" panose="020B0502040204020203" pitchFamily="34" charset="0"/>
              </a:rPr>
              <a:t>otherArtists</a:t>
            </a:r>
            <a:r>
              <a:rPr lang="en-US" sz="1200" dirty="0" smtClean="0">
                <a:latin typeface="Segoe UI Light" panose="020B0502040204020203" pitchFamily="34" charset="0"/>
              </a:rPr>
              <a:t>: [“X Sentinel”]</a:t>
            </a:r>
          </a:p>
          <a:p>
            <a:pPr marL="1371600" indent="-457200">
              <a:buNone/>
            </a:pPr>
            <a:r>
              <a:rPr lang="en-US" sz="1200" dirty="0" smtClean="0">
                <a:latin typeface="Segoe UI Light" panose="020B0502040204020203" pitchFamily="34" charset="0"/>
              </a:rPr>
              <a:t>}</a:t>
            </a:r>
          </a:p>
          <a:p>
            <a:pPr marL="457200" indent="-457200">
              <a:buNone/>
            </a:pPr>
            <a:r>
              <a:rPr lang="en-US" sz="1200" dirty="0" smtClean="0">
                <a:latin typeface="Segoe UI Light" panose="020B0502040204020203" pitchFamily="34" charset="0"/>
              </a:rPr>
              <a:t>	],</a:t>
            </a:r>
          </a:p>
          <a:p>
            <a:pPr marL="457200" indent="-457200">
              <a:buNone/>
            </a:pPr>
            <a:r>
              <a:rPr lang="en-US" sz="1200" dirty="0">
                <a:latin typeface="Segoe UI Light" panose="020B0502040204020203" pitchFamily="34" charset="0"/>
              </a:rPr>
              <a:t>	</a:t>
            </a:r>
            <a:r>
              <a:rPr lang="en-US" sz="1200" dirty="0" smtClean="0">
                <a:latin typeface="Segoe UI Light" panose="020B0502040204020203" pitchFamily="34" charset="0"/>
              </a:rPr>
              <a:t>genres : [“dubstep”, “house”, “electro”]</a:t>
            </a:r>
          </a:p>
          <a:p>
            <a:pPr marL="0" indent="0">
              <a:buNone/>
            </a:pPr>
            <a:r>
              <a:rPr lang="en-US" sz="1200" dirty="0">
                <a:latin typeface="Segoe UI Light" panose="020B0502040204020203" pitchFamily="34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65750538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theme/theme1.xml><?xml version="1.0" encoding="utf-8"?>
<a:theme xmlns:a="http://schemas.openxmlformats.org/drawingml/2006/main" name="Office Theme">
  <a:themeElements>
    <a:clrScheme name="Composite">
      <a:dk1>
        <a:sysClr val="windowText" lastClr="000000"/>
      </a:dk1>
      <a:lt1>
        <a:sysClr val="window" lastClr="FFFFFF"/>
      </a:lt1>
      <a:dk2>
        <a:srgbClr val="5B6973"/>
      </a:dk2>
      <a:lt2>
        <a:srgbClr val="E7ECED"/>
      </a:lt2>
      <a:accent1>
        <a:srgbClr val="98C723"/>
      </a:accent1>
      <a:accent2>
        <a:srgbClr val="59B0B9"/>
      </a:accent2>
      <a:accent3>
        <a:srgbClr val="DEAE00"/>
      </a:accent3>
      <a:accent4>
        <a:srgbClr val="B77BB4"/>
      </a:accent4>
      <a:accent5>
        <a:srgbClr val="E0773C"/>
      </a:accent5>
      <a:accent6>
        <a:srgbClr val="A98D63"/>
      </a:accent6>
      <a:hlink>
        <a:srgbClr val="26CBEC"/>
      </a:hlink>
      <a:folHlink>
        <a:srgbClr val="598C8C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Office Theme">
  <a:themeElements>
    <a:clrScheme name="Composite">
      <a:dk1>
        <a:sysClr val="windowText" lastClr="000000"/>
      </a:dk1>
      <a:lt1>
        <a:sysClr val="window" lastClr="FFFFFF"/>
      </a:lt1>
      <a:dk2>
        <a:srgbClr val="5B6973"/>
      </a:dk2>
      <a:lt2>
        <a:srgbClr val="E7ECED"/>
      </a:lt2>
      <a:accent1>
        <a:srgbClr val="98C723"/>
      </a:accent1>
      <a:accent2>
        <a:srgbClr val="59B0B9"/>
      </a:accent2>
      <a:accent3>
        <a:srgbClr val="DEAE00"/>
      </a:accent3>
      <a:accent4>
        <a:srgbClr val="B77BB4"/>
      </a:accent4>
      <a:accent5>
        <a:srgbClr val="E0773C"/>
      </a:accent5>
      <a:accent6>
        <a:srgbClr val="A98D63"/>
      </a:accent6>
      <a:hlink>
        <a:srgbClr val="26CBEC"/>
      </a:hlink>
      <a:folHlink>
        <a:srgbClr val="598C8C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4063</TotalTime>
  <Words>888</Words>
  <Application>Microsoft Office PowerPoint</Application>
  <PresentationFormat>On-screen Show (4:3)</PresentationFormat>
  <Paragraphs>158</Paragraphs>
  <Slides>15</Slides>
  <Notes>1</Notes>
  <HiddenSlides>0</HiddenSlides>
  <MMClips>4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Office Theme</vt:lpstr>
      <vt:lpstr>1_Office Theme</vt:lpstr>
      <vt:lpstr>2_Office Theme</vt:lpstr>
      <vt:lpstr>MongoDB</vt:lpstr>
      <vt:lpstr>PowerPoint Presentation</vt:lpstr>
      <vt:lpstr>Brief Overview of MongoDB?</vt:lpstr>
      <vt:lpstr>Document Database</vt:lpstr>
      <vt:lpstr>What Does It Even Look Like?</vt:lpstr>
      <vt:lpstr>Scalability</vt:lpstr>
      <vt:lpstr>Aggregations</vt:lpstr>
      <vt:lpstr>Aggregations</vt:lpstr>
      <vt:lpstr>Example</vt:lpstr>
      <vt:lpstr>PowerPoint Presentation</vt:lpstr>
      <vt:lpstr>Cons</vt:lpstr>
      <vt:lpstr>Duplicate Data Woes</vt:lpstr>
      <vt:lpstr>PowerPoint Presentation</vt:lpstr>
      <vt:lpstr>PowerPoint Presentation</vt:lpstr>
      <vt:lpstr>Conclusion</vt:lpstr>
    </vt:vector>
  </TitlesOfParts>
  <Company>Extend Health, Inc.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Eric Freeman</dc:creator>
  <cp:lastModifiedBy>Eric Freeman</cp:lastModifiedBy>
  <cp:revision>254</cp:revision>
  <dcterms:created xsi:type="dcterms:W3CDTF">2014-04-08T20:56:22Z</dcterms:created>
  <dcterms:modified xsi:type="dcterms:W3CDTF">2014-04-11T16:58:46Z</dcterms:modified>
</cp:coreProperties>
</file>